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85" r:id="rId5"/>
    <p:sldId id="279" r:id="rId6"/>
    <p:sldId id="286" r:id="rId7"/>
    <p:sldId id="262" r:id="rId8"/>
    <p:sldId id="259" r:id="rId9"/>
    <p:sldId id="287" r:id="rId10"/>
    <p:sldId id="288" r:id="rId11"/>
    <p:sldId id="289" r:id="rId12"/>
    <p:sldId id="291" r:id="rId13"/>
    <p:sldId id="263" r:id="rId14"/>
    <p:sldId id="276" r:id="rId15"/>
    <p:sldId id="265" r:id="rId16"/>
    <p:sldId id="266" r:id="rId17"/>
    <p:sldId id="267" r:id="rId18"/>
    <p:sldId id="292" r:id="rId19"/>
    <p:sldId id="300" r:id="rId20"/>
    <p:sldId id="293" r:id="rId21"/>
    <p:sldId id="284" r:id="rId22"/>
    <p:sldId id="296" r:id="rId23"/>
    <p:sldId id="297" r:id="rId24"/>
    <p:sldId id="298" r:id="rId25"/>
    <p:sldId id="299" r:id="rId26"/>
    <p:sldId id="294" r:id="rId27"/>
    <p:sldId id="295" r:id="rId28"/>
    <p:sldId id="277" r:id="rId29"/>
    <p:sldId id="278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80" r:id="rId39"/>
    <p:sldId id="281" r:id="rId40"/>
    <p:sldId id="301" r:id="rId41"/>
  </p:sldIdLst>
  <p:sldSz cx="9144000" cy="6858000" type="screen4x3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89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1:45.3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455 264 2816,'0'-1'189,"0"1"0,0-1 0,0 0 1,0 1-1,0-1 0,0 0 0,0 1 0,-1-1 1,1 0-1,0 1 0,-1-1 0,1 1 0,0-1 0,-1 1 1,1-1-1,0 0 0,-1 1 0,1-1 0,-1 1 1,1 0-1,-1-1 0,0 1-189,1-1 34,-1 1 0,1 0 0,0-1 1,-1 1-1,1 0 0,-1-1 0,1 1 1,0-1-1,-1 1 0,1-1 0,0 1 0,0-1 1,-1 1-1,1-1 0,0 1 0,0-1 0,0 1 1,-1-1-1,1 1 0,0-1 0,0 0 0,0 1 1,0-1-1,0 1 0,0-1 0,0 1 1,1-1-1,-1 0-34,1-8 222,0 0 1,-1 0 0,0 0 0,0 0-1,-1 0 1,0 0 0,0 1 0,-1-1-1,-1 0 1,1 0 0,-1 1-1,-4-7-222,6 12 37,-3-9 95,-1-1 0,-1 0 0,0 1 0,-5-6-132,9 14 5,0 1 0,0 0 1,-1 0-1,1 0 0,-1 0 0,0 0 0,0 1 0,0-1 0,0 1 0,0 0 0,-1 0 0,1 0 0,-1 0 0,1 1 0,-1-1 0,1 1 0,-1 0 0,-1 0-5,1 1-18,0-1 0,0 1 1,0 1-1,1-1 1,-1 1-1,0-1 0,0 1 1,1 0-1,-1 0 1,1 1-1,-1-1 0,1 1 1,-1 0-1,1 0 1,0 0-1,0 0 0,0 0 1,0 1-1,0-1 18,-9 10-83,1 0-1,0 0 1,-8 12 83,10-12-55,-17 23 16,2 0 1,2 2-1,2 1 1,1 0 0,1 1-1,3 1 1,1 1-1,2 0 1,2 0 0,-5 42 38,15-80-3,-5 50 90,4-49-67,1-1 0,0 0 0,1 0 0,-1 0 0,1 0 0,-1 0 0,1 0 0,0 0 0,0 0 0,0-1 0,0 1 0,1 0 0,-1 0 0,1-1 0,0 2-20,0-3 7,-1 0 0,0 0 0,1-1 0,-1 1 0,0 0 0,1 0 0,-1-1 0,1 1 0,-1-1 0,1 1 0,-1-1 0,1 0 0,0 0 0,-1 1 0,1-1 0,-1 0 0,1-1 0,0 1 0,-1 0 0,1 0 0,-1-1 0,1 1 0,-1 0 0,1-1 0,-1 0 0,1 1 0,-1-1 0,2-1-7,5-2-27,0-1-1,0 0 0,-1 0 0,6-5 28,20-22-301,-1 0 1,-1-3-1,12-19 301,-12 16-190,0 1 0,3 2 0,8-6 190,-25 24 81,-15 14-30,1 0 0,0 0 1,0 0-1,0 0 0,1 1 0,-1-1 0,1 1 1,2-2-52,-6 4 11,1 0 0,-1 0 0,0 0 1,0 0-1,0 0 0,1 0 0,-1 0 1,0-1-1,0 1 0,1 0 0,-1 0 1,0 0-1,0 0 0,0 0 0,1 0 1,-1 0-1,0 1 0,0-1 0,1 0 1,-1 0-1,0 0 0,0 0 0,0 0 1,1 0-1,-1 0 0,0 0 0,0 1 1,0-1-1,1 0 0,-1 0 0,0 0 1,0 0-1,0 0 0,0 1 0,0-1 0,1 0 1,-1 0-1,0 0 0,0 1 0,0-1 1,0 0-12,1 14 331,-8 18 92,6-30-380,-7 29 150,-9 31 662,2 4-855,12-46-282,0 0 0,1 1 0,1 0 0,1 0 0,2 6 282,-2-25-151,0 0 0,0 0 1,1-1-1,-1 1 0,1 0 1,-1 0-1,1 0 0,0-1 1,-1 1-1,1 0 0,0-1 1,0 1-1,0 0 0,1-1 1,-1 0-1,1 2 151,11 2-1429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1:45.7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38 3328,'-4'-1'789,"-10"-3"417,10-2 2985,4 5-3593,0 1-86,0-3-427,0 3 214,9-4 341,9-1-1024,-1 1 0,1 1 0,0 0 0,0 1 0,0 1 0,0 1 0,0 0 0,14 3 384,-1 1-1408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1:46.0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0 5248,'-3'1'201,"1"1"0,0-1 0,-1 0 0,1-1 1,-1 1-1,1 0 0,-1-1 0,0 1 0,1-1 0,-1 0 0,1 0 0,-1 0 1,0 0-1,-1 0-201,1 0 3207,3 0-3187,0 0 0,0 0 0,0 0 0,0 1-1,0-1 1,-1 0 0,1 0 0,0 0 0,0 0 0,0 0 0,0 1 0,0-1-1,0 0 1,0 0 0,0 0 0,0 0 0,0 0 0,0 1 0,0-1 0,0 0-1,0 0 1,0 0 0,0 0 0,0 1 0,0-1 0,0 0 0,0 0 0,0 0-1,0 0 1,0 1 0,0-1 0,0 0 0,0 0 0,0 0 0,0 0 0,0 1-1,0-1 1,1 0 0,-1 0 0,0 0 0,0 0 0,0 0 0,0 0 0,0 0-1,0 1 1,1-1 0,-1 0 0,0 0 0,0 0-20,10 5 20,-1 0 1,1 0-1,0-1 1,0-1-1,0 1 0,0-2 1,1 1-1,0-2 1,-1 1-21,10 2-397,77 9-3315,-56-10 2048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1:46.4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86 0 4480,'-13'3'2329,"4"0"2279,4 15-3631,-16 87 218,1 71-817,6-47-2121,12-118 1113,1 0 1,0 0 0,1 0-1,1 0 1,0 0 0,0 0-1,1 0 1,0 1 629,3 10-1685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1:46.7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148 93 4736,'-9'6'1169,"3"-3"-673,1 0-1,-1 1 1,1-1 0,0 1 0,0 0 0,1 0 0,-1 1 0,1-1 0,-3 6-496,-6 9 181,2 1 0,1 0 1,0 1-1,2 0 0,0 1 1,1-1-1,1 2 0,1-1 1,2 0-1,-2 23-181,5-40 74,-1 0-1,2 0 1,-1 0 0,1 0 0,-1 0-1,1 0 1,0 0 0,1 0-1,0-1 1,-1 1-74,0-4 7,-1 0 0,1 1 0,-1-1 0,1 0 0,0 0 0,-1 0 0,1 0 0,0 0 0,0 0 0,0 0 0,0 0 0,0-1 0,0 1 0,0 0 0,0 0 0,0-1 0,0 1 0,0-1 0,0 1 0,0-1 0,1 1 0,-1-1 0,0 0 0,0 0 0,1 1 0,-1-1 0,0 0 0,0 0 0,1 0 0,-1 0 0,0-1 0,1 1 0,-1 0 0,0 0 0,0-1 0,0 1 0,1-1 0,-1 1 0,0-1 0,0 1 0,0-1-7,7-4-51,-1 0 0,1 0 0,-1 0 0,-1-1 0,1 0 0,-1-1 0,4-4 51,38-53-413,-42 56 372,4-5-8,-1-1-1,-1 0 1,0 0-1,-1 0 1,-1-1-1,0 0 1,-1 0-1,0-2 50,-4 11-32,0 0 0,0 0 0,0 1 0,-1-1 0,0 0 1,0 0-1,0 0 0,-1 1 0,0-1 0,0 0 0,-1 0 0,1 1 0,-1-1 0,0 1 0,-1 0 0,1-1 0,-1 1 0,0 0 0,-1 1 0,1-1 1,-1 0-1,0 1 0,-3-3 32,-28-21-770,-5-7-2322,38 27 1727,5-3 64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1:47.2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97 102 3840,'-4'3'364,"1"1"-1,-1 0 1,1 0 0,0 0 0,1 0 0,-1 1-1,1-1 1,0 1 0,0-1 0,0 1 0,-1 3-364,-5 12 499,-4 5-159,0 1 0,2 0 0,1 2-340,5-17 155,2 0 0,-1 0 0,2 0 1,-1 0-1,2 1 0,-1-1 0,2 0 0,0 11-155,0-19 32,-1 0-1,0 0 1,1 0-1,0 0 1,0 0-1,0 0 1,0 0-1,0 0 1,0-1-1,1 1 1,-1 0 0,1-1-1,0 0 1,0 1-1,0-1 1,0 0-1,0 0 1,1 0-1,-1 0 1,0 0-1,1 0 1,-1-1-1,1 1 1,0-1-1,0 0 1,-1 0-1,1 0 1,0 0-1,0 0 1,0-1-1,0 1 1,0-1-1,0 0 1,0 0-1,0 0 1,0 0-1,0-1 1,0 1-1,0-1 1,0 1-1,0-1 1,0 0-1,0 0 1,0-1-32,18-7 33,-1-2 0,0 0 1,0-1-1,-1-1 0,-1 0 0,0-2 0,-1 0 0,-1-1 1,0-1-34,-8 9 21,0-1 1,-1 0 0,0-1-1,-1 0 1,0 0 0,-1 0 0,0 0-1,0-1 1,-1 0 0,2-11-22,-3 13-51,-1 0-1,-1 0 1,0 0 0,0 0 0,-1 0 0,0 0 0,0 0-1,-1-1 1,0 1 0,-1 0 0,0 0 0,0 1 0,-4-9 51,5 13-136,-1 0 0,-1 1 0,1-1 0,0 0 0,-1 1 0,0-1 0,0 1 1,0 0-1,0 0 0,0 0 0,-1 0 0,1 1 0,-1-1 0,0 1 0,1 0 0,-1 0 0,-3-1 136,0 1-336,0 0 0,0 0-1,0 1 1,0 0-1,0 0 1,0 0-1,0 1 1,0 0 0,-1 1-1,-3 0 337,-32 7-1429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1:51.9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 55 1664,'0'0'46,"0"0"0,0-1 0,0 1 0,0 0 0,0-1-1,0 1 1,0-1 0,0 1 0,0 0 0,0-1 0,0 1 0,1 0 0,-1-1 0,0 1 0,0-1 0,0 1 0,0 0 0,0-1-1,1 1 1,-1 0 0,0 0 0,0-1 0,1 1 0,-1 0 0,0-1 0,0 1 0,1 0-46,0-1 135,-1 1 0,0-1 1,1 1-1,-1 0 0,1-1 0,-1 1 1,0-1-1,1 0 0,-1 1 1,0-1-1,0 1 0,1-1 0,-1 1 1,0-1-1,0 0 0,0 1 1,0-1-1,0 0 0,0 1 0,0-1 1,0 1-1,0-1 0,0 0 1,0 1-1,0-1 0,0 0-135,0-20 41,0 12 483,0 15 1172,-4 62-1172,-3 0 0,-3-1-1,-6 18-523,1-8 264,1-2 54,-10 65-17,23-127-301,0-8 0,3-8 0,-1 0 0,1 0 0,0 0 0,1 1 0,-1-1 0,0 0 0,1 1 0,0-1 0,-1 1 0,1 0 0,0 0 0,0 0 0,0 0 0,1 0 0,2-2 0,2-1 0,0 1 0,0 0 0,0 0 0,0 0 0,1 1 0,-1 0 0,1 1 0,0 0 0,0 0 0,0 1 0,0 0 0,0 0 0,0 1 0,0 0 0,0 1 0,0 0 0,0 1 0,0 0 0,0 0 0,-1 1 0,1 0 0,-1 0 0,0 1 0,1 0 0,-2 0 0,1 1 0,5 4 0,-11-7 31,-1-1 1,0 0 0,0 1 0,1-1-1,-1 1 1,0-1 0,0 1-1,-1-1 1,1 1 0,0 0-1,0 0 1,-1-1 0,1 1 0,-1 0-1,1 0 1,-1 0 0,0-1-1,0 2-31,0 1 86,0 1 0,0-1-1,-1 0 1,0 1 0,0-1 0,0 0-1,0 0 1,-1 2-86,0 0 82,0-1 0,-1 0 1,1 0-1,-1 0 0,0 0 0,-1 0 1,1-1-1,-1 1 0,0-1 0,0 0 0,0 0 1,0 0-1,-1-1-82,-8 3 33,1-1 0,-2-1 1,1 0-1,0-1 0,-1 0 0,0-1 1,1 0-1,-1-1 0,-1-1-33,-36 5-875,24-5-1086,21-5 134,13-6 303,10-1-33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1:52.3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86 5504,'-21'3'2688,"21"-14"-3456,0 11 5248,0 0-4608,0 0 128,8-3-128,5 3 128,6 0-128,7-9 0,0-5-512,-1 2 128,11 0-896,2 1 0,7 3 0,-11-1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1:52.6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0 6656,'-21'12'3328,"12"-7"-4864,9-5 7424,0 0-5760,0 0 0,0 0 0,0 0 0,0 0-256,9 0 0,4 0 0,0 0 128,13 0-512,-4 0 128,4 0-640,1 3 0,2 0-768,11 5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1:53.1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417 192 4224,'1'-2'214,"0"0"1,0 0-1,0-1 0,0 1 1,0 0-1,-1-1 1,1 1-1,-1 0 0,0-1 1,1 1-1,-1-1 1,-1 1-1,1 0 0,0-1 1,0 1-1,-1-1 1,1 1-1,-1 0 0,0-1 1,0 1-1,0 0 1,0 0-1,0 0 0,0 0 1,-1 0-1,1 0 1,-1 0-1,1 0-214,-7-8 18,-1 1 0,0 0 0,0 1 0,-1 0 0,0 1-18,-2-3 200,1 2-159,0 0-1,0 0 1,-1 1 0,0 1 0,0 0-1,0 0 1,-1 2 0,-7-3-41,15 6-29,-1-1 0,1 1 1,-1 0-1,1 1 0,-1-1 0,0 1 1,0 0-1,1 1 0,-1-1 1,1 1-1,-1 0 0,0 1 0,1-1 1,0 1-1,-1 0 0,1 0 1,0 1-1,0 0 0,0 0 0,0 0 1,-2 2 28,5-3-6,-1 1 1,1-1 0,0 0-1,0 1 1,0 0 0,0-1-1,0 1 1,0 0 0,1 0-1,-1 0 1,1 0 0,0 0-1,0 0 1,0 0 0,1 1-1,-1-1 6,1 2 24,-1 1-1,1 0 1,0-1-1,1 1 1,0-1-1,-1 1 1,2-1-1,-1 1 1,1 0-24,5 11 124,0 0 0,1 0 0,1 0 0,0-1 0,3 2-124,35 42 274,-29-38 151,16 24-425,-29-39 24,-1 0 0,0 0 1,-1 1-1,0-1 0,0 1 1,-1-1-1,1 1 0,-2 0 1,1 1-25,-2-4-1,0 0 1,0 0 0,0 0 0,-1-1-1,0 1 1,0 0 0,0-1-1,0 1 1,-1-1 0,1 1 0,-1-1-1,-1 1 1,1-1 0,0 0-1,-1 0 1,0 0 0,0-1 0,0 1-1,-3 2 1,-5 4 6,0-1-1,0 0 0,-1 0 1,0-1-1,-13 6-5,17-10 79,-1 0 1,0 0 0,0-1-1,0 0 1,0-1-1,0 0 1,-1 0-1,1-1 1,-1 0-1,1-1 1,-8 0-80,15 0 8,1 0 1,0-1 0,-1 1 0,1 0 0,-1 0 0,1-1-1,-1 1 1,1-1 0,0 1 0,-1-1 0,1 1 0,0-1-1,0 0 1,-1 0 0,1 0 0,0 1 0,0-1 0,0 0-1,0 0 1,0-1 0,0 1 0,0 0 0,1 0 0,-1-1-9,0 0 23,0 0 0,1-1 0,-1 1 0,1 0 0,0-1 0,-1 1 0,1 0 0,0-1 0,0 1 0,1-1 0,-1 1 1,1 0-1,0-3-23,2-7 76,1 1 1,1-1 0,0 1 0,1 0 0,2-3-77,17-26-448,1 2 0,2 1 0,32-33 448,-44 53-816,1 0 0,0 2 0,1 0 0,7-3 816,12-6-1664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1:53.7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148 250 4352,'1'0'115,"-1"1"1,1-1-1,0 0 1,0 0 0,-1 0-1,1 0 1,0 0-1,0 0 1,-1 0-1,1 0 1,0 0-1,0-1 1,-1 1-1,1 0 1,0 0-1,-1-1 1,1 1-1,0 0 1,-1-1-1,1 1 1,0-1-1,-1 1-115,19-13 1553,-14 9-101,1-1-1327,1-1 0,-1 0 0,0 0 0,0 0 1,-1-1-1,0 1 0,0-1 0,-1-1 0,1 1 0,-2-1 0,1 1 0,-1-1 0,1-5-125,-2 9 29,-1-1-1,0 1 1,-1-1 0,1 0 0,-1 1 0,0-1 0,0 0 0,0 1-1,0-1 1,-1 0 0,0 1 0,0-1 0,0 1 0,-1-1-1,0 1 1,0-1 0,0 1 0,0 0 0,0 0 0,-1 0 0,0 0-1,0 1 1,0-1 0,0 1 0,-1-1-29,1 2-20,0-1 0,0 2 0,0-1 0,0 0 0,0 1 0,-1-1 0,1 1 0,0 0 0,-1 0 0,1 1 0,-1-1 0,1 1 0,-1-1 0,1 1 0,-1 0 0,1 0 0,-1 1 0,1-1 0,-1 1 0,1 0 0,-1-1 0,1 2 0,0-1 0,-1 0 0,1 1 0,0-1 0,-2 3 20,-3 0-40,1 0 0,-1 1 0,1 0 0,0 0 0,1 1-1,-1 0 1,1 0 0,0 1 0,1-1 0,0 1 0,-2 4 40,2-3 17,0 1 0,1 0 0,0 0 1,1 0-1,0 0 0,0 1 1,1-1-1,0 1 0,1 0 0,0-1 1,1 1-1,0 0 0,0 0 0,1 0 1,0-1-1,1 1 0,0 0 0,0-1 1,1 0-1,0 1 0,3 2-17,31 65 201,-23-52-267,-1 0-1,-1 1 1,-2 1-1,-1 0 1,5 21 66,-13-41-15,0 0 0,0 0 0,0 1 0,-1-1 0,0 0 0,-1 0 0,1 1 0,-1-1 0,-1 0 0,0 0 0,0 0 0,0 0 0,0 0 0,-1-1 0,-1 1 0,1-1 0,-1 0 0,0 0 1,0 0-1,-1 0 0,1 0 0,-1-1 0,-1 0 0,-2 2 15,5-4 55,0 0 0,0-1 1,-1 0-1,1 0 0,0 0 1,-1 0-1,0 0 0,1-1 1,-1 1-1,0-1 0,1 0 1,-1 0-1,0 0 0,-2-1-55,5 0 30,0 0 0,-1 0 0,1 0 0,0 0 0,-1-1 0,1 1 0,0 0 0,0-1 0,-1 1 0,1-1 0,0 0 0,0 1 0,0-1-1,0 0 1,0 0 0,0 1 0,-1-2-30,0 0 20,1 0-1,0 0 1,-1 0-1,1 0 0,0 0 1,0 0-1,0-1 1,0 1-1,1 0 0,-1-1 1,1 1-1,-1 0 1,1-1-20,-1-5 15,1 0 0,0 0 0,0 0 0,1 0 0,0 0 0,1 0 0,-1 1 0,1-1 0,2-1-15,6-19-276,12-22 276,-17 38-94,10-17-381,0 2-1,2 0 1,1 0-1,2 2 1,0 0-1,1 1 1,2 1 475,29-25-1557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1:54.6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349 49 3584,'-1'-4'4695,"-3"-4"-3886,2 5-774,0 1 0,0-1 1,0 0-1,0 1 0,-1-1 1,1 1-1,-1 0 0,0 0 1,0 0-1,0 0 0,0 0 0,0 1 1,0 0-1,0-1 0,0 1 1,-1 0-1,1 0 0,0 1 1,-1-1-1,1 1 0,-1-1 1,1 1-1,0 0 0,-1 1 0,1-1 1,-1 0-1,1 1 0,0 0 1,-3 1-36,-4 0 85,0 2 0,1-1 1,-1 1-1,1 1 0,0-1 1,0 2-1,1-1 0,-1 1 1,-4 5-86,-5 6 48,1 0 0,0 1 0,2 1 0,0 0 0,1 1 0,0 2-48,7-11 29,1 1 0,1-1 1,-1 1-1,2 0 0,0 0 1,0 0-1,1 0 0,1 1 1,0 0-1,0-1 0,1 1 1,1 7-30,0-17 9,0-1 1,1 1 0,-1 0-1,1-1 1,-1 1 0,1 0 0,0-1-1,0 1 1,0-1 0,0 1-1,1-1 1,-1 0 0,1 1-1,-1-1 1,1 0 0,0 0 0,0 0-1,0 0 1,0-1 0,0 1-1,0 0 1,0-1 0,1 1 0,-1-1-1,0 0 1,1 0 0,-1 0-1,1 0 1,0 0 0,-1-1-1,1 1 1,0-1 0,-1 0 0,1 1-10,8-1-167,-1 0 0,0 0 1,0-1-1,0 0 1,0-1-1,1 0 1,-2 0-1,7-3 167,46-15-2176,-24 9 747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1:55.0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53 4608,'-8'0'2304,"3"0"-2176,5 0 3712,0 0-3584,0 0 128,0 0-128,5-3 128,8-5-640,-4 1 128,4-1 256,0 0 0,0 1-640,0-1 128,4 5-640,1 3 128,0 0-640,-1 3 128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1:55.3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38 5760,'-3'9'2816,"19"-24"-4096,-6 7 5504,6 4-4352,3-4 128,-3 5-768,7-6 128,2 9 256,1 0 0,6 4-1024,-3 4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1:56.0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239 188 4224,'-2'0'275,"-5"-1"912,7 1-1170,0 0 0,-1 0-1,1 0 1,0 0 0,0 0 0,0 0 0,0 0 0,0 0 0,0 0 0,0 0 0,0 0 0,0 0 0,0 0 0,0 0 0,0 0 0,0 0 0,0-1 0,-1 1 0,1 0 0,0 0 0,0 0 0,0 0 0,0 0 0,0 0-1,0 0 1,0 0 0,0 0 0,0 0 0,0 0 0,0-1 0,0 1 0,0 0 0,0 0 0,0 0 0,0 0 0,0 0 0,0 0 0,0 0 0,0 0 0,0 0 0,0 0 0,1 0 0,-1-1 0,0 1 0,0 0-1,0 0 1,0 0 0,0 0 0,0 0 0,0 0 0,0 0 0,0 0 0,0 0 0,0 0 0,0 0 0,0 0 0,0 0 0,1 0 0,-1 0 0,0 0 0,0 0-17,1-1 2261,-1 1-1386,0 0-427,0 0 256,0 0-86,8-8-63,-4 4-411,0 0 1,-1-1-1,0 1 1,0-1-1,0 0 1,0 0-1,-1 0 1,0-1 0,0 1-1,0-1 1,-1 1-1,0-1 1,1-3-145,-2 5-42,1 0 0,-1 1 0,0-1 1,0 0-1,0 0 0,-1 1 1,1-1-1,-1 0 0,0 1 0,0-1 1,0 1-1,0-1 0,-1 1 1,0 0-1,1-1 0,-1 1 0,0 0 1,-1 0-1,1 0 0,0 1 1,-2-2 41,1 1-81,1 1 1,-1 0-1,0-1 1,0 1-1,0 1 1,0-1-1,-1 0 1,1 1-1,0 0 1,0 0-1,-1 0 1,1 0-1,-1 0 1,1 1-1,-1-1 1,1 1 0,-1 0 80,-2 1-74,1-1 1,0 2-1,0-1 1,0 0-1,0 1 1,0 0-1,0 0 1,1 1 0,-1-1-1,1 1 1,-3 2 73,1-1 0,1 0 1,-1 1 0,1-1-1,0 2 1,0-1 0,0 0 0,1 1-1,0 0 1,0 0 0,0 0-1,1 0 1,0 1 0,-1 3-1,2-5 49,1 0 0,-1 0 1,1 0-1,0 0 0,1 1 0,-1-1 1,1 0-1,0 1 0,0-1 0,1 0 1,0 0-1,0 1 0,0-1 1,0 0-1,1 0 0,0 0 0,0 0 1,3 4-50,1 2 127,-1 0-17,1-1-1,0 0 1,0-1-1,1 1 0,0-1 1,1-1-1,0 1 0,2 0-109,10 7 111,4 2-10,-2 1-1,0 0 0,-1 2 0,17 21-100,-35-38-8,1 1-1,-1 0 0,0 0 1,0 0-1,-1 0 1,0 1-1,0-1 0,0 1 1,0-1-1,-1 1 1,0 0-1,0 3 9,-1-6-6,0 1-1,0-1 1,-1 0 0,1 1 0,-1-1-1,0 0 1,0 1 0,0-1 0,-1 0-1,1 0 1,-1 0 0,0 0 0,0 0-1,0 0 1,0-1 0,0 1 0,0-1-1,-1 1 1,1-1 0,-1 0 0,-1 1 6,-2 2 0,0-1 1,-1 0 0,1-1 0,-1 1 0,0-1 0,0-1 0,0 1 0,-1-1-1,1 0 1,0-1 0,-1 0 0,1 0 0,-1 0 0,-2-1-1,-5-1 40,0 0 1,1-1 0,-1 0-1,0-1 1,1-1 0,-11-4-41,13 4 52,6 3-10,0-1 0,0 0 0,1 0 0,-1-1 0,-3-2-42,8 5 4,0-1 0,0 0 1,0 1-1,0-1 1,0 0-1,0 0 0,0 0 1,1 0-1,-1 0 0,0 0 1,0 0-1,1 0 0,-1 0 1,1 0-1,-1-1 0,1 1 1,-1 0-1,1 0 0,0-1 1,0 1-1,0 0 0,-1 0 1,1-1-1,0 1 1,0 0-1,1 0 0,-1-1 1,0 0-5,2-5-17,1-1 0,0 1 1,0 0-1,1 0 0,-1 0 1,1 0-1,1 0 0,3-3 17,45-50-229,-20 25-543,2 1 1,1 2-1,1 2 1,2 1-1,1 2 1,35-17 771,-24 23-1664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02.0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63 2816,'0'0'44,"-1"0"1,1 0-1,-1 0 1,1 0-1,-1 0 1,1 0 0,-1 0-1,1 0 1,-1-1-1,1 1 1,-1 0-1,1 0 1,0 0-1,-1-1 1,1 1-1,-1 0 1,1-1-1,0 1 1,-1 0-1,1-1 1,0 1-1,-1 0 1,1-1-1,0 1 1,-1-1-1,1 1 1,0-1-1,0 1 1,0 0-1,0-1 1,-1 1-1,1-1 1,0 1-1,0-1 1,0 1-1,0-1 1,0 1-1,0-1 1,0 1-1,0-1 1,0 1 0,0-1-1,1 0-44,-1 0 134,0-3 1231,0 4-938,0 0-299,0 0 21,0 1 22,1 0-161,0 0 0,0-1 0,0 1 0,0-1 0,0 1 0,1-1 1,-1 1-1,0-1 0,0 0 0,0 1 0,0-1 0,1 0 0,-1 0 0,0 0 0,0 0 1,0 0-1,1 0 0,-1 0 0,0 0 0,1-1-10,2 1 11,5 2 68,0 0 0,0 0 1,-1 1-1,3 1-79,18 6 174,44 16 141,-49-17-171,-1-1 0,1 0-1,1-2-143,9 1 139,10 2 240,0-1-1,30-1-378,121-1 477,0-10-1,0-8 1,9-9-477,131-35 264,-136 21-272,18 6 8,-110 22 20,0 5 1,66 9-21,212 34 87,-99-13 169,170-9-256,-382-14 0,-1 3 0,33 10 0,66 8 0,-59-13 68,53 5 354,20-6-422,211-12 437,-30 1 65,-252 6-446,-1 5 1,50 15-57,-32-5 143,81 1-143,-84-20 328,1-5 1,31-9-329,259-39 387,-270 30-322,460-70-171,-360 56 175,74 6-69,16-1 208,-241 22 14,51 4-222,-14 1 162,-119 2-187,14-2-175,0 1 0,1 2 1,-1 1-1,1 1 0,13 5 200,-44-8-139,0 0 1,1 1-1,-1-1 0,1 1 1,-1-1-1,0 1 0,0-1 1,1 1-1,-1 0 0,0 0 1,0 0-1,0-1 0,1 1 1,-1 0-1,0 0 0,-1 1 1,1-1-1,0 0 0,0 0 1,0 0-1,-1 1 0,1-1 1,0 0-1,-1 1 0,1-1 1,-1 1 138,8 19-1792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04.1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 2816,'11'-2'4047,"49"-7"-3764,-25 7-129,1 2-1,0 2 0,33 6-153,14 6 607,9 6-607,-1-1 669,0-4 0,35-2-669,186 4 486,6 0-283,-158-1-181,246 16 233,-264-23-127,-1 6 0,-1 6 0,14 10-128,200 55 207,221 44 98,-392-100-209,108 20 43,146 33-38,-250-55 32,69-3-133,379-1 450,-220-11-366,181-13 30,-2-29 24,-506 24-134,1577-138 1382,-1588 134-1350,137-13 117,-151 19-55,0 2-1,27 5-97,-46 0-61,286 14-1648,-277-15-979,-35-9 896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07.7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310 194 1408,'0'0'23,"0"0"1,0 1-1,0-1 1,0 0-1,0 0 1,0 1-1,-1-1 1,1 0-1,0 0 1,0 1-1,0-1 1,-1 0-1,1 0 0,0 0 1,0 1-1,-1-1 1,1 0-1,0 0 1,0 0-1,-1 0 1,1 0-1,0 1 1,0-1-1,-1 0 1,1 0-1,0 0 1,-1 0-1,1 0 0,0 0 1,0 0-1,-1 0 1,1 0-1,0 0 1,-1 0-1,1 0 1,0 0-1,0 0 1,-1-1-1,1 1 1,0 0-1,-1 0 0,1 0 1,0 0-1,0 0 1,-1-1-1,1 1 1,0 0-1,0 0 1,0 0-1,-1-1 1,1 1-1,0 0-23,-3-21-129,2 18 135,1 0-1,0 0 1,-1 0 0,1-1-1,-1 1 1,0 0 0,-1-2-6,-2-1 14,1 1 0,-1 0 0,0 0 0,0 1 0,-1-1 0,1 1 0,-4-2-14,-3-4-205,-38-37 3021,40 34-1928,7 10-864,1 0 0,-1 1 0,0-1-1,0 0 1,0 1 0,-1 0-1,1-1 1,0 1 0,-1 0 0,0 0-1,1 1 1,-2-1-24,-3-4 722,2 4 1804,-2 16-2233,-9 25-133,1 0 0,2 2 0,2-1 0,-3 24-160,-29 149 278,32-172-1022,8-33 436,1-1 1,0 1-1,0 0 0,1 0 0,-1 5 308,13-37-3328,-4 2 2155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08.1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 26 2688,'0'0'43,"0"0"0,0 0 0,-1 0-1,1-1 1,0 1 0,0 0 0,0 0 0,-1 0 0,1 0 0,0-1-1,0 1 1,0 0 0,-1 0 0,1-1 0,0 1 0,0 0 0,0 0 0,0-1-1,0 1 1,-1 0 0,1 0 0,0-1 0,0 1 0,0 0 0,0 0 0,0-1-1,0 1 1,0 0 0,0-1 0,0 1 0,0 0 0,0 0 0,0-1-1,0 1 1,1 0 0,-1 0 0,0-1 0,0 1 0,0 0 0,0-1-43,12-7 1472,-8 6-1404,-1 1 1,0 0-1,1 0 0,-1 0 0,1 0 1,-1 1-1,1-1 0,0 1-68,2 1 86,1 0 1,-1 1-1,1 0 0,-1 0 1,0 0-1,0 1 0,1-1 1,-2 2-1,1-1 0,0 1 0,-1-1 1,1 2-1,-1-1 0,-1 0 1,1 1-1,0 0 0,-1 0 1,0 1-1,0-1 0,-1 1 0,1 0 1,-1 0-1,-1 0 0,1 0 1,-1 0-1,0 1 0,0-1 1,-1 1-1,0-1 0,0 1 0,0-1 1,-1 1-1,0 0 0,-1-1 1,1 1-1,-1 0 0,0-1 1,-1 1-1,0-1 0,0 1 0,0-1 1,-1 0-1,1 0 0,-4 5-86,-9 8 76,0 0 0,0 0 0,-2-2 0,0 0 0,-19 13-76,11-8-17,20-17-134,0 0-1,-1-1 1,1 1-1,-1-1 1,0-1-1,0 1 1,0-1-1,0 0 1,-1-1-1,-1 1 152,1-3-1237,5-2-64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08.7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1 2816,'-3'4'1111,"1"-1"1,0 1-1,0 0 1,1 0-1,-1 0 1,0 4-1112,-2 10 93,-2 38 312,2 1-1,3 0 0,3 4-404,-2 8-2066,1-61 786,3-4-21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09.2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2816,'9'2'4626,"17"0"-2746,23 11-1112,63 25-746,-80-26-91,22 6-572,-50-18 412,1 1 0,-1 0 0,0-1 1,0 0-1,0 0 0,0 0 0,1 0 0,-1-1 0,0 0 0,0 0 1,0 0-1,1 0 229,11-7-1152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09.8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 20 2688,'-1'0'82,"1"0"0,-1 0 1,0 0-1,1 0 0,-1 0 0,1 0 1,-1 0-1,1 0 0,-1 0 1,1-1-1,-1 1 0,1 0 0,-1 0 1,1 0-1,-1-1 0,1 1 0,-1 0 1,1-1-1,-1 1 0,1 0 0,0-1 1,-1 1-1,1-1 0,-1 1 0,1-1 1,0 1-1,0-1 0,-1 1 0,1-1 1,0 1-1,0-1 0,0 1-82,-1-1 114,1 0-1,0 1 0,0-1 0,-1 1 1,1-1-1,0 0 0,-1 1 1,1-1-1,-1 1 0,1-1 1,-1 1-1,1-1 0,-1 1 1,1 0-1,-1-1 0,1 1 0,-1-1 1,0 1-114,19 13 1042,-1 1-1,0 0 1,2 4-1042,-2-3 245,6 4-119,-12-10-60,0 0 1,0 1 0,-1 0-1,0 1 1,0 1-67,-8-9 12,0-1 0,0 1 1,-1 0-1,1-1 1,-1 1-1,0 0 0,1 0 1,-1 0-1,-1 0 1,1 0-1,0 0 0,-1 0 1,1 0-1,-1 1 0,0-1 1,0 0-1,0 0 1,-1 0-1,1 0 0,-1 0 1,0 0-1,0 0 1,0 0-1,0 0 0,-1 1-12,-4 7 55,0 0-1,-1 0 1,0-1-1,-1 0 1,0-1-1,-9 8-54,-11 8-125,-20 12 125,-11 11-2868,53-44 1332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10.8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280 50 2048,'0'0'37,"0"1"1,0-1-1,1 0 0,-1 0 1,0 0-1,0 1 1,0-1-1,0 0 0,0 0 1,0 1-1,0-1 1,1 0-1,-1 0 0,0 1 1,0-1-1,0 0 0,0 0 1,0 1-1,0-1 1,0 0-1,0 0 0,0 1 1,-1-1-1,1 0 0,0 0 1,0 1-1,0-1 1,0 0-1,0 0 0,0 1 1,0-1-1,-1 0 1,1 0-1,0 1 0,0-1 1,0 0-1,0 0 0,-1 0 1,1 0-1,0 1 1,0-1-1,-1 0 0,1 0 1,0 0-1,0 0 0,0 0 1,-1 0-1,1 0 1,0 0-1,-1 0 0,1 0 1,0 0-1,0 1 1,-1-2-1,1 1-37,-1 1 184,-1 0 1074,-3-20 1793,1 16-2901,1-1 0,-1 1 0,0 1 0,0-1-1,0 1 1,-4-2-150,-9-7 381,14 10-370,0-1 0,0 1 1,0 0-1,0-1 0,0 1 0,0 0 0,-1 1 1,1-1-1,0 1 0,-1-1 0,1 1 1,0 0-1,0 0 0,-1 1 0,1-1 0,0 1 1,-1-1-1,1 1 0,0 0 0,0 0 0,0 0 1,0 1-1,0-1 0,0 1 0,0 0 0,0 0 1,0 0-12,-11 8 4,0 1 0,1 0 0,1 1 0,-8 9-4,15-15 65,-3 1-22,1 1 0,1 0 0,-1 0 0,1 1-1,0 2-42,4-8-6,0 1 0,0 0 0,1 0 0,0 0 0,0 0-1,0 0 1,0 0 0,0 0 0,1 0 0,0 0 0,0 1-1,0-1 1,0 0 0,1 0 6,0-2-9,-1 1-1,1-1 1,0 0-1,1 0 1,-1 0-1,0 0 1,0 0-1,1-1 1,-1 1-1,1 0 1,0 0-1,0-1 1,-1 1-1,1-1 1,0 0-1,1 1 10,1 1 1,1 0-1,0 0 1,0-1-1,1 0 1,4 2-1,-3-3 5,0-1 0,0 0 0,0 0 0,0-1 1,0 0-1,-1 0 0,1-1 0,0 0 0,-1 0 0,1 0-5,10-3-73,47-19-417,-58 20 492,1 0 1,-1 0 0,-1-1 0,1 0-1,-1 0 1,0 0 0,0 0 0,0-1-1,0-1-2,2-1 125,-4 4-104,-3 4-14,0-1-1,1 1 0,-1 0 1,0-1-1,1 1 0,-1-1 1,1 1-1,-1 0 0,0-1 1,1 1-1,-1 0 0,1-1 1,-1 1-1,1 0 0,-1 0 1,1 0-1,-1-1 0,1 1 1,-1 0-1,1 0 0,-1 0 1,1 0-1,-1 0 1,1 0-1,0 0 0,-1 0 1,1 0-1,-1 0 0,1 0 1,-1 0-1,1 0 0,-1 1 1,1-1-1,-1 0 0,1 0 1,-1 1-1,1-1-6,1 1 9,0 0 0,1 0 0,-1 0 0,0 1 0,0-1 0,0 1 0,0-1 0,0 1 0,0 0 0,-1 0 0,1 0 0,-1 0 0,1 0 0,-1 0 0,0 0 0,1 0 0,0 2-9,0 1 13,0-1 0,-1 1 0,1-1 0,-1 1 0,0 0-1,0 0 1,0-1 0,0 5-13,-1 58-1333,0-21-2326,1-34 2614,6 3 21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13.1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162 1 2944,'-2'0'187,"1"0"0,0 1 1,0-1-1,0 1 0,0-1 1,0 1-1,0 0 0,0-1 1,0 1-1,0 0 0,0 0 0,0 0 1,1-1-1,-1 1 0,0 0 1,0 0-1,1 0 0,-1 1 0,1-1 1,-1 0-1,1 0 0,-1 0 1,1 1-188,-11 30 876,-40 144 528,23-84-1059,-2 23-345,21-78-165,5-25-407,1-1 0,1 1 0,0 0 0,0 9 572,2-11-1280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13.6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18 107 3328,'0'-1'79,"0"0"0,0 0 0,0 1 0,-1-1 0,1 0 0,0 0 0,-1 1 0,1-1 0,0 0 0,-1 1 0,1-1 0,-1 0 0,1 1 0,-1-1 0,0 1 0,1-1 0,-1 1 1,1-1-1,-1 1 0,0-1 0,0 1 0,1 0 0,-1-1 0,0 1 0,0 0-79,-1-1 370,-1-1 1572,3-1-1834,0 0 0,0 1-1,1-1 1,-1 0 0,1 1 0,-1-1 0,1 1 0,0-1 0,0 1-1,0-1 1,0 1 0,0 0 0,1-1 0,1-1-108,0 1 24,0-1 1,0 1 0,1 0-1,0 1 1,-1-1-1,1 1 1,0-1-1,4-1-24,-1 1 2,1-1 0,-1 1 0,0 0 0,1 1 0,0 0 0,-1 0 0,6 0-2,-9 2 21,1 0-1,0 0 0,0 0 0,-1 1 1,1-1-1,0 1 0,-1 1 0,1-1 1,-1 1-1,1-1 0,-1 1 0,0 1 1,4 1-21,-5-3 28,0 1-1,0 0 1,0 0 0,0 0 0,0 1-1,-1-1 1,1 1 0,0-1 0,-1 1 0,0 0-1,0 0 1,0 0 0,0 0 0,0 0 0,-1 0-1,1 1 1,-1-1 0,0 1 0,0-1 0,0 1-1,0-1 1,-1 1 0,0-1 0,1 1 0,-1 0-1,0-1 1,-1 1 0,1-1 0,-1 1 0,1 0-1,-1-1 1,0 1 0,-1-1-28,-2 6 90,-1 1 0,-1-1 0,0 0 0,0-1 1,-1 0-1,1 0 0,-2 0 0,-7 6-90,5-4 47,-54 45-463,45-39-1493,12-13-1931,14-5 2560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14.4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6 2560,'0'-1'19,"0"1"-1,-1 0 1,1-1 0,0 1 0,0 0-1,0 0 1,0-1 0,-1 1 0,1 0-1,0 0 1,0-1 0,-1 1 0,1 0-1,0 0 1,0-1 0,-1 1 0,1 0-1,0 0 1,-1 0 0,1 0 0,0 0-1,-1 0 1,1-1 0,0 1 0,-1 0-1,1 0 1,0 0 0,-1 0 0,1 0-1,0 0 1,-1 0 0,1 0 0,0 0-1,-1 0 1,1 1 0,0-1-1,-1 0 1,1 0 0,0 0 0,0 0-1,-1 0 1,1 1 0,0-1 0,-1 0-1,1 0-18,0 0 62,0 0-1,0 0 1,0 0-1,0 0 0,-1 1 1,1-1-1,0 0 0,0 0 1,0 0-1,0 0 0,0 0 1,0 0-1,0 0 1,-1 0-1,1 0 0,0 1 1,0-1-1,0 0 0,0 0 1,0 0-1,0 0 0,0 0 1,0 0-1,0 1 0,0-1 1,0 0-1,0 0 1,0 0-1,0 0 0,0 0 1,0 1-1,0-1 0,0 0 1,0 0-1,0 0 0,0 0 1,0 0-1,0 0 1,0 1-1,0-1 0,0 0 1,0 0-1,0 0 0,0 0 1,0 0-1,0 0 0,1 1 1,-1-1-1,0 0 0,0 0 1,0 0-1,0 0 1,0 0-1,0 0 0,0 0 1,1 0-1,-1 0 0,0 0 1,0 0-1,0 0 0,0 0-61,5 0 151,0 0 0,-1 0 0,1 1 0,0-1 0,-1 1 0,1 0 0,-1 0 0,1 0 0,-1 1-1,1 0-150,26 6 390,-3-7-349,-22-1-41,0 0 0,0 1 0,0-1 0,0 1 1,1 0-1,-1 0 0,0 1 0,-1 0 0,1 0 0,0 1 1,0-1-1,0 1 0,-6-2 0,1-1 0,0 1 0,-1-1 0,1 1 0,-1-1 0,1 1 0,-1 0 0,1-1 0,-1 1 0,1 0 0,-1-1 0,1 1 0,-1 0 0,0-1 0,1 1 0,-1 0 0,0 0 0,0-1 0,0 1 0,1 0 0,-1 0 0,0 0 0,0-1 0,0 1 0,0 0 0,-1 0 0,1 0 0,0-1 0,0 1 0,0 0 0,-1 0 0,1-1 0,0 1 0,0 0 0,-1 0 0,1-1 0,-1 1 0,1 0 0,-1-1 0,0 1 0,-2 4 0,-1-1 0,-1 1 0,1-1 0,-1 0 0,-1 1 0,-1 1 0,-26 24-4,14-11 261,-1-1 0,-1-1 1,-11 7-258,46-37 160,2 1 0,0 1 0,0 0 0,3 0-160,-6 6-987,-1 0 0,1 0 1,0 2-1,7-2 987,5 1-1301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14.9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19 3968,'-7'5'1324,"-2"2"-292,7-3 2884,2-4-3660,0 0-64,0 0-256,0 0-22,18-7 300,3 1-261,1 0 0,-1 2 0,1 1 0,0 0 0,18 1 47,-5 0-400,-23 1-364,0 1 0,-1 0 0,1 1 0,11 1 764,-6 1-1301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15.4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1 3200,'0'0'73,"0"0"0,-1 0 0,1 0 0,0 0 0,0 0 0,0 0 0,0-1 0,0 1 0,-1 0 0,1 0 0,0 0 1,0 0-1,0 0 0,0 0 0,0 0 0,-1 0 0,1 0 0,0 0 0,0 0 0,0 0 0,0 0 0,-1 0 0,1 0 0,0 0 0,0 0 0,0 0 0,0 0 0,-1 0 0,1 1 0,0-1 0,0 0 1,0 0-1,0 0 0,0 0 0,0 0 0,-1 0 0,1 0 0,0 0 0,0 1 0,0-1 0,0 0 0,0 0 0,0 0 0,0 0 0,0 0 0,0 1 0,-1-1 0,1 0 0,0 0 0,0 0 0,0 0 1,0 1-1,0-1 0,0 0 0,0 0 0,0 0 0,0 0 0,0 1 0,0-1 0,0 0 0,1 0 0,-1 0 0,0 0 0,0 0 0,0 1 0,0-1-73,14 10 1321,26 10-957,-7-7 42,29 5-406,-59-17 0,1 0 0,-1 1 0,1-1 0,-1 0 0,0 1 0,0 0 0,0 0 0,0 0 0,0 0 0,0 0 0,0 1 1,-1-1-1,1 1 0,-1 0 0,1 0 0,-2-1 10,0 0 0,0 0 0,0 0 1,0 0-1,-1 0 0,1 0 0,0 0 0,-1 0 1,0 1-1,1-1 0,-1 0 0,0 0 0,0 0 1,-1 0-1,1 1 0,0-1 0,-1 0 0,1 0 1,-1 0-1,1 0 0,-1 0 0,0 0 0,0 0 0,0 0 1,-1 1-11,-7 10 32,-1 0-1,-1-1 1,0 0 0,0-1 0,-1 0 0,-1-1 0,1-1 0,-2 0 0,-4 2-32,-25 20-394,3 1-2550,32-26 1643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16.6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119 3 2688,'0'0'122,"0"0"0,0 0-1,0-1 1,-1 1 0,1 0 0,0 0 0,0 0 0,0 0-1,-1 0 1,1-1 0,0 1 0,0 0 0,-1 0 0,1 0-1,0 0 1,0 0 0,0 0 0,-1 0 0,1 0 0,0 0-1,0 0 1,-1 0 0,1 0 0,0 0 0,0 0 0,-1 0-1,1 0 1,0 0 0,0 1 0,-1-1 0,1 0 0,0 0-1,0 0 1,0 0 0,-1 0 0,1 0 0,0 1 0,0-1-1,0 0 1,-1 0 0,1 0 0,0 1 0,0-1 0,0 0-1,0 0 1,0 1 0,0-1-122,-8 19 1388,-1 27-1241,9-46-112,-8 51 255,-24 136 614,23-147-2045,-2 0 0,-3 0 1141,1 3-2859,8-34 1686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17.5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94 3328,'-2'-1'245,"1"1"1,-1-1-1,1-1 0,-1 1 1,1 0-1,0 0 0,-1 0 1,1-1-1,0 1 0,0-1 1,0 1-1,0-1 0,0 0-245,1 1 22,-1 0 0,1 0-1,0 0 1,0 0 0,0 0 0,0-1-1,0 1 1,1 0 0,-1 0-1,0 0 1,0 0 0,1 0-1,-1 0 1,1 0 0,-1 0-1,1 0 1,-1 0 0,1 0 0,0 0-1,-1 0 1,1 0 0,0 1-1,0-1 1,-1 0 0,1 0-1,0 1 1,0-1 0,0 0-1,0 1-21,5-5 19,0 0-1,0 0 0,0 1 1,0 0-1,1 0 0,-1 1 0,1 0 1,0 0-1,0 0 0,1 1 1,-1 0-1,0 0 0,1 1 0,-1 0-18,-1 1 53,-1 0 0,1 0-1,0 0 1,-1 0 0,1 1-1,-1 0 1,1 1-1,-1-1 1,1 1 0,-1 0-1,0 0 1,0 0 0,0 1-1,0 0 1,1 1-53,-3-3 57,-1 0-12,0 0 0,0 1 0,0-1 0,0 0 0,0 0 0,0 1 1,-1-1-1,1 1 0,-1 0 0,1 0-45,-1-1 9,-1 0 1,0 0 0,1 0-1,-1 0 1,0 0-1,0 0 1,0 0-1,0 0 1,0 0-1,0 0 1,0 0-1,-1 0 1,1 0-1,0 0 1,0 0 0,-1 0-1,1 0 1,-1 0-1,1-1 1,-1 1-1,1 0 1,-1 0-1,1 0 1,-1 0-1,0 0-9,-9 11-40,-1-1 1,1 0-1,-2 0 0,0-1 0,-11 7 40,0 1-35,-4 2-221,-24 14 256,45-28-192,12-3 127,11-4-62,-10-3 13,-6 3 104,0 0-1,0 1 1,0-1 0,0 0 0,0 1 0,0-1-1,0 1 1,0-1 0,0 1 0,0-1-1,1 1 1,-1 0 0,0 0 0,0 0 0,0 0-1,1 0 11,-1 0-106,-1 0-22,0 0 21,3 0 64,-1 0-42,1 0 130,0 0 1,0 0-1,0 1 0,0 0 1,0 0-1,0 0 0,-1 0 1,1 0-1,0 0 0,0 1 1,-1-1-1,1 1 0,-1 0 1,1 0-1,-1 0 0,0 0 1,1 0-47,2 3 234,10 3 151,-15-8-380,0 0 1,0 0-1,0 0 1,0 0-1,1 0 1,-1 1-1,0-1 1,0 0-1,0 0 1,0 0-1,0 0 1,0 0-1,1 1 1,-1-1-1,0 0 1,0 0-1,0 0 1,0 0-1,0 1 1,0-1-1,0 0 1,0 0 0,0 0-1,0 0 1,0 1-1,0-1 1,0 0-1,0 0 1,0 0-1,0 0 1,0 1-1,0-1 1,0 0-1,0 0 1,0 0-1,0 0 1,0 1-1,0-1 1,-1 0-1,1 0 1,0 0-1,0 0 1,0 0-1,0 1 1,0-1-1,0 0 1,0 0-1,-1 0 1,1 0-1,0 0 1,0 0-1,0 0-4,-2 1 534,2-1-615,0 0-1,0 0 1,0 0 0,0 0-1,0 1 1,0-1-1,0 0 1,0 0-1,0 0 1,0 0-1,0 0 1,0 0-1,0 0 1,0 0-1,0 0 1,0 1 0,0-1-1,0 0 1,0 0-1,0 0 1,0 0-1,0 0 1,0 0-1,0 0 1,0 0-1,0 0 1,0 0-1,0 1 1,0-1 0,0 0-1,0 0 1,1 0-1,-1 0 1,0 0-1,0 0 1,0 0-1,0 0 1,0 0-1,0 0 1,0 0-1,0 0 1,0 0 0,0 0-1,0 0 1,1 0-1,-1 0 1,0 0-1,0 0 1,0 0-1,0 0 1,0 0-1,0 0 1,0 0-1,0 0 1,0 0 0,1 0-1,-1 0 1,0 0-1,0 0 1,0 0-1,0 0 1,0 0-1,0 0 1,0 0-1,0 0 1,0 0 81,12 0-1024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18.8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90 1536,'0'0'217,"0"0"0,0-1 0,-1 1 1,1 0-1,0-1 0,0 1 0,0 0 0,-1-1 0,1 1 0,0 0 1,0-1-1,0 1 0,0 0 0,0-1 0,0 1 0,0 0 0,0-1 1,0 1-1,0-1 0,0 1 0,0 0 0,0-1 0,0 1 0,0 0 1,0-1-218,6-13 1417,12-13-1117,-13 23-200,0-1 0,1 0-1,-1 1 1,1 0-1,0 1 1,1-1-1,-1 1 1,0 0-1,3 0-99,-9 3 20,1-1-1,0 1 0,-1 0 0,1 0 0,-1 0 0,1-1 1,0 1-1,-1 0 0,1 0 0,0 0 0,-1 0 0,1 0 1,0 0-1,-1 0 0,1 0 0,-1 1 0,1-1 0,0 0 1,-1 0-1,1 0 0,0 1 0,-1-1 0,1 0 1,-1 1-1,1-1 0,-1 0 0,1 1 0,-1-1 0,1 1 1,-1-1-1,1 1-19,-1 1 36,1-1 1,-1 0 0,1 1-1,-1-1 1,0 1 0,1 0-1,-1-1 1,0 1 0,0-1-1,0 1 1,0-1-1,-1 1 1,1 0-37,-2 6 122,0 0-1,0 1 1,-1-1 0,-1 3-122,-5 9 121,-1-1-1,-2 0 1,-4 7-121,9-17-71,-3 8-148,10-17 216,0 1 1,0-1 0,0 1 0,0 0 0,0-1-1,0 1 1,1-1 0,-1 1 0,0-1 0,0 1 0,1 0-1,-1-1 1,0 1 0,1-1 0,-1 0 0,0 1 0,1-1-1,-1 1 1,1-1 0,-1 1 0,0-1 0,1 0-1,-1 1 1,1-1 0,-1 0 0,1 0 0,0 1 0,-1-1-1,1 0 1,-1 0 0,1 0 0,-1 0 0,1 0 2,1 1 17,8 3 60,0 0 1,0 0-1,-1 1 0,0 0 0,0 1 0,1 0-77,-8-4 10,0-1 0,-1 1 0,1-1 0,0 1 0,-1 0 0,1-1 0,-1 1 0,0 0 0,0 0 0,0 0 0,0 0 0,0 0 0,0 0 0,0 0 0,0 1 0,-1-1-1,1 0 1,-1 0 0,0 0 0,0 1 0,0-1 0,0 0 0,0 1 0,0-1 0,0 0 0,-1 0 0,1 0 0,-1 1 0,0-1 0,1 0 0,-2 1-10,-3 8 41,-1 0 0,-1-1 0,0 0 0,0 0 0,-1-1-1,0 0 1,-6 5-41,-27 33-4147,36-35 1331,5-8 1408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21.2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12 121 2176,'-2'0'161,"-5"4"461,7-4-598,0 0 0,0 0-1,0 0 1,0 0-1,0 0 1,0 0 0,-1 0-1,1 0 1,0 0-1,0 0 1,0 0-1,0 0 1,0 0 0,0 0-1,0 0 1,-1 0-1,1 0 1,0 0 0,0 0-1,0-1 1,0 1-1,0 0 1,0 0-1,0 0 1,0 0 0,0 0-1,0 0 1,-1 0-1,1 0 1,0 0-1,0 0 1,0 0 0,0-1-1,0 1 1,0 0-1,0 0 1,0 0 0,0 0-1,0 0 1,0 0-1,0 0 1,0 0-1,0-1 1,0 1 0,0 0-1,0 0 1,0 0-1,0 0 1,0 0 0,0 0-24,0-1 1770,0 1-1151,31-1 465,0-2-1,-1-1 1,1-1 0,24-7-1084,2-5-184,-2-2 1,7-6 183,-29 15-423,-26 8 52,0 0 1,0-1 0,0 1-1,0-1 1,-1 0-1,3-3 371,0 3-1173,1 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22.2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75 5 1408,'-1'0'96,"1"1"0,-1-1 0,1 0 0,0 1 0,-1-1 0,1 0 0,-1 0 0,1 0 0,-1 1 0,0-1 0,1 0 0,-1 0 0,1 0 0,-1 0 0,1 0 0,-1 0 0,1 0 0,-1 0 1,1 0-1,-1 0 0,0 0 0,1 0 0,-1 0 0,1-1 0,-1 1 0,1 0 0,-1 0 0,1-1 0,-1 1 0,1 0 0,-1-1-96,0 1 94,0-1 0,0 0 0,0 1 1,0-1-1,-1 1 0,1 0 0,0-1 0,0 1 0,-1 0 1,1 0-1,0 0 0,-1 0 0,1 0 0,0 0 0,0 0 0,-1 0 1,1 1-1,-1-1-94,-3 1 432,-19 7 376,19-1-490,14 1 129,54 16 933,-48-19-1195,0 1 0,-1 0 0,1 0-1,-1 2 1,2 1-185,-14-7 13,-1-1 0,0 0 0,0 1-1,0-1 1,0 1 0,0-1 0,0 1 0,0 0 0,0-1 0,-1 1-1,1 0 1,0 0 0,-1-1 0,0 1 0,1 0 0,-1 0 0,0 0 0,0-1-1,0 1 1,0 0 0,0 0 0,-1 0 0,1 0 0,0-1 0,-1 1-1,1 0 1,-1 0 0,0-1 0,0 1 0,0 0 0,0 0-13,-3 7 91,-1-1 0,0 1-1,0-1 1,0 0 0,-4 3-91,-77 105-1002,76-108-1409,9-7 982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22.7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132 18 1536,'1'-1'318,"1"1"0,-1-1 1,0 0-1,0 0 0,0 0 0,0-1 1,0 1-1,0 0 0,0 0 0,0-1 0,0 1 1,-1 0-1,1-1 0,0 1-318,-3 1 2299,-6 11-2269,-3 7 217,0 0 0,-2-1 0,-12 13-247,13-16 184,-1 1 1,2 1-1,0 0 1,1 0 0,1 2-185,7-15 72,0 1 0,1 0 0,0 0 0,-1 0 0,1 0 0,1 0-1,-1 0 1,1 0 0,-1 0 0,1 0 0,0 0 0,1 0 0,-1 0 0,1 0 0,-1 0 0,1 0 0,1 0 0,-1 0-72,0-1 53,1-1-1,-1 1 1,1-1 0,0 1 0,0-1-1,0 0 1,0 0 0,0 1-1,0-1 1,0-1 0,1 1-1,-1 0 1,1-1 0,0 1-1,-1-1 1,1 0 0,0 1-1,0-2 1,0 1 0,0 0 0,-1 0-1,1-1 1,0 0 0,3 1-53,7-1-92,-1-1 1,0 0 0,0-1 0,0 0 0,0-1 0,0 0 0,-1-1 0,7-3 91,-5 2-882,0 1 1,1 0 0,-1 1 0,1 0 0,0 1 0,8 0 881,-5 2-1408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25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1664,'1'0'334,"1"0"0,-1 0 0,1 0 0,-1-1 0,1 1 0,-1 1 0,0-1 0,1 0 0,-1 0 0,1 0 0,-1 1 0,0-1 0,1 1 0,-1-1 0,0 1 0,1-1 0,0 2-334,42 14-567,-36-12 981,17 6-288,-14-5-27,0 0-1,0-1 1,0-1-1,1 0 1,8 2-99,84 4 1039,21-4-1039,78 6 241,-58 7-101,-27-2 232,55-3-372,-91-11 135,1 3 0,-1 5 0,50 12-135,-15 1 113,100 7-113,120-5-8,-15-1 10,243 33-280,137 46-803,-690-101 1053,135 20-559,0-6 1,144-4 586,-283-12-12,332 4-576,-199 3 420,55 14 168,-49-2 384,111-1-384,-249-18 3,249 6 506,165 28-509,-238-9 181,1-8 0,24-8-181,20-13 164,-31 0 206,66 13-370,-171-1 330,0 4 1,75 21-331,-43-4 466,1-5 0,1-5-1,0-6 1,2-6 0,-1-5 0,17-7-466,-51-5 364,75-17-364,90-32 61,-184 41-124,201-57-459,32-7-4161,-286 78 3254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28.3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 1 1536,'-2'50'6317,"-3"2"-3368,-20 110-3319,14-98 1180,2-10-797,-16 117-2287,25-157 973,3-7-107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28.8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24 2944,'-8'3'498,"-3"0"1847,9-15 102,2 11-2212,12-8 469,-9 8-698,0 0 0,-1-1 0,1 2 0,0-1-1,1 0 1,-1 1 0,0-1 0,0 1 0,0 0 0,0 0 0,0 0-1,0 1 1,0-1 0,0 1 0,0-1 0,0 1 0,0 0 0,0 0 0,0 0-1,3 2-5,0 0 7,1 0 0,-1 1-1,0 0 1,0 0 0,0 0-1,-1 1 1,0 0 0,5 5-7,10 12 0,0-1 0,13 9 0,-32-30-2,-1 1-1,0-1 1,1 1 0,-1-1 0,0 1-1,1-1 1,-1 1 0,0 0 0,0-1 0,1 1-1,-1-1 1,0 1 0,0-1 0,0 1 0,0 0-1,0-1 1,0 1 0,0 0 0,0-1 0,0 1-1,0-1 1,0 1 0,0-1 0,-1 1 0,1 0-1,0-1 1,0 1 0,-1-1 0,1 1 0,0-1-1,-1 1 1,1-1 0,0 1 0,-1-1 0,1 1-1,-1-1 1,1 0 0,-1 1 0,1-1 0,-1 0-1,1 1 1,-1-1 0,1 0 0,-1 0 0,0 1 2,-28 16-172,25-15 144,-28 11-658,0 0-1,-2-1 687,-6 1-1912,34-9 888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29.8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46 1536,'-3'3'-529,"-3"-5"4115,6 2-3478,0 0 0,0-1 0,0 1 0,-1 0 0,1 0 0,0-1-1,0 1 1,0 0 0,0-1 0,0 1 0,0 0 0,0-1 0,0 1 0,0 0 0,0-1 0,0 1 0,0 0 0,0-1-1,0 1 1,0 0 0,0 0 0,0-1 0,0 1 0,1 0 0,-1-1 0,0 1 0,0 0 0,0 0 0,0-1-1,1 1 1,-1 0 0,0 0 0,0-1 0,1 1 0,-1 0 0,0 0 0,0 0 0,1 0 0,-1-1 0,0 1-1,1 0 1,-1 0 0,0 0 0,0 0 0,1 0 0,-1 0-108,6-5 15,0 1 0,0 1-1,0-1 1,0 1 0,0 0 0,1 0-1,-1 1 1,1 0 0,0 0 0,0 0-1,0 1 1,0 0 0,4 0-15,-7 1 27,0 0 0,0 0 0,0 1 0,0-1 0,0 1 0,0 0 0,0 0 0,0 0 1,0 1-1,0-1 0,-1 1 0,1 0 0,2 1-27,-4-1 29,0 0 0,-1 0 0,1 0 0,0 0 0,-1 0 0,1 0-1,-1 0 1,1 0 0,-1 1 0,0-1 0,0 1 0,0-1 0,0 1 0,-1-1 0,1 1 0,-1 0 0,1-1 0,-1 1 0,0-1 0,0 1 0,0 0-29,-1 4 6,1-1 1,-1 0-1,0 1 0,-1-1 1,0 0-1,0 0 0,0 0 1,0 0-1,-1 0 0,0 0 1,-1-1-1,1 1 0,-1-1 1,0 0-1,0 0 1,-1 0-1,1-1 0,-2 2-6,-2 0 15,0 1 0,-1-1 0,0 0 0,0-1-1,0 0 1,0 0 0,-1-1 0,0 0 0,0-1 0,0 0-1,-1-1-14,2 2 140,18-1 85,30 1 228,-22-2-353,-8 0-205,1 0 1,-1 1 0,0 0-1,-1 1 1,7 3 104,31 11-609,-40-17 245,-1 0-1,1-1 1,-1 1-1,1-1 1,0 0-1,-1 0 1,1-1 0,0 0-1,-1 0 1,1 0-1,-1-1 1,5-1 364,13-8-1408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30.3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60 2432,'0'0'44,"-1"-1"-1,1 1 1,0 0 0,-1 0 0,1-1-1,0 1 1,-1 0 0,1 0-1,0-1 1,-1 1 0,1 0 0,0-1-1,0 1 1,-1-1 0,1 1 0,0 0-1,0-1 1,0 1 0,0-1 0,0 1-1,-1 0 1,1-1 0,0 1-1,0-1 1,0 1 0,0 0 0,0-1-1,0 1 1,0-1 0,1 1 0,-1-1-1,0 1 1,0 0 0,0-1-44,0 0 241,0-2 1273,0 3-1023,0 0-235,0 0 128,2-3 173,2-1-303,26 8 1239,-18-1-1210,1-1 0,-1 0 1,0-1-1,10 0-283,-2 1 126,7-1-227,0-1 1,0-2-1,0 0 0,-1-2 1,1 0-1,-1-2 1,10-4 100,37-8-2603,-54 12 1302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30.9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11 1536,'1'-6'1693,"-3"4"2246,2 2-3857,0 0 0,0-1-1,0 1 1,0 0 0,0 0 0,0 0 0,1 0 0,-1 0 0,0 0 0,0 0 0,0 0 0,0 0-1,0 0 1,0 0 0,0 0 0,0 0 0,0 0 0,0 0 0,0 0 0,0 0 0,0 0-1,0 0 1,0 0 0,0 0 0,0 0 0,0-1 0,0 1 0,0 0 0,0 0 0,0 0 0,0 0-1,0 0 1,0 0 0,0 0-82,15 1 626,18 5-580,-25-2 10,0-1 1,0 1 0,0 1 0,-1-1-1,0 1 1,0 1 0,6 4-57,-9-6 20,0 0 0,0 0 1,0 0-1,0 0 0,-1 1 0,0 0 1,0-1-1,0 1 0,0 0 0,-1 1 0,0-1 1,1 3-21,-3-4 6,0 0 1,-1-1-1,1 1 1,-1 0-1,0-1 1,0 1 0,-1 0-1,1-1 1,-1 1-1,0-1 1,1 0-1,-2 1 1,0 0-7,0 2 21,-9 14-274,0-1 0,-1 0-1,-1-1 1,-1-1 0,0 0-1,-1-1 1,-1 0 0,-15 10 253,23-18-1280,8 0-128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32.1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88 17 2432,'-1'-14'3187,"-1"11"-347,0 9-1593,-1 20-488,1 0-1,2 9-758,-2 13 169,0-17-18,-7 76 150,7-92-285,-1 0 1,-1 0-1,0 0 0,-1 0 0,-6 11-16,1 1 9,7-17-193,3-11-196,4-7 226,1 1-1,-1 0 0,1 0 1,1 0-1,-1 0 0,1 1 1,0 0-1,6-4 155,-2 1-34,1 1 0,0 0 1,0 1-1,0 0 0,1 1 0,0 0 1,0 1-1,1 0 0,-1 1 0,1 1 0,0 0 1,7-1 33,-15 4 51,0 0 0,1 0 0,-1 0 0,0 0 1,0 1-1,0 0 0,1 0 0,-1 0 0,0 1 1,4 1-52,-7-2 24,0 0 1,0 0 0,0 0-1,0 0 1,0 0-1,0 0 1,-1 1 0,1-1-1,0 0 1,-1 1-1,1 0 1,-1-1 0,1 1-1,-1 0 1,0 0 0,0 0-1,0 0 1,0-1-1,0 2 1,0-1 0,-1 0-1,1 0 1,0 0-1,-1 0 1,0 0 0,0 2-25,0 0 56,0 0 1,-1 0-1,0 0 1,0 0-1,0 0 1,-1 0-1,0 0 1,1 0-1,-1-1 0,0 1 1,-1-1-1,1 1 1,0-1-1,-1 0 1,0 0-1,0 0 1,0 0-1,0-1 1,0 1-1,-1-1 1,1 1-1,-1-1 1,0 0-57,-14 7 91,-1 0 0,0 0 0,-1-2 0,-2 0-91,8-2 22,-104 28-278,111-31-89,0-1 1,-1 0 0,1-1-1,0 0 1,-2 0 344,7 0-219,0-1-1189,11-6-128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46.9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8 640,'0'8'172,"0"-12"765,0 4-510,0 0 42,0 0 342,0 0-86,8-11 1515,1 14-2169,0-1 1,0 0-1,0 0 0,0 0 0,4-1-71,0 0 7,57 11 233,-48-7-191,0-1 0,1-1 0,0-1 0,-1-1-1,1-1 1,4-2-49,51-6 94,0 4 0,0 3 0,1 3 0,-1 4-1,6 4-93,75 22 230,-8-1-54,-26-14-8,-46-8 207,-1 4-1,68 20-374,-57-5 249,1-4 0,1-4 0,57 4-249,195-1-5,88 9 31,77 11 81,-386-36-122,-1 7 1,-1 4 0,11 8 14,209 47 21,-233-56-10,1-4 0,26-3-11,99 6 144,-97-5-54,-40-1-100,-1 3 0,32 12 10,183 54-90,-296-75 94,76 16 137,34 2-141,-93-17 8,26 3 37,1-3-1,38-2-44,117-9 109,-53 0-72,-60 4-39,111-2 25,67 14-23,103 7 387,-256-20-271,-1-4 0,9-7-116,-46 2 0,262-31 0,-239 29 15,11-7-15,-29 5 91,144-26-69,-57 14 27,-49 7 65,1 5 0,82 3-114,22 7 333,-182 3-303,-7-1-69,-32 3 2,1-1 0,0 2 0,7 0 37,20-2-200,-35 1 82,0 1 0,0-1 0,0 1 1,1 1-1,-1-1 118,-2 1-142,-4-1 84,0 1 0,-1-1 0,1 0-1,0 0 1,0 0 0,0 0 0,0 0 0,0 0 0,0 0 0,0 0-1,0 0 1,0 0 0,-1-1 0,1 1 0,0 0 0,0 0-1,0-1 59,-10-7-4053,-2 4 2752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53.7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 15 2048,'-6'-2'401,"4"2"21,1-1 0,0 0 0,-1 1 0,1-1 0,0 0 0,-1 1 0,1-1 0,0 0 0,0 0 1,0 0-1,0 0 0,0 0 0,-1-1-422,2 1 362,0 1-63,0 0 21,0 0-128,3 5 192,0 2-324,-1 1 0,-1 0 0,1-1 0,-1 1 0,0 0 0,-1 0 0,0-1 0,0 1 0,-1 3-60,0 10 100,-2 45 7,-3 0-1,-4 0 1,-2-1 0,-4 7-107,-5 36-2347,21-101 1067,7-9-21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54.1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 42 2816,'-21'0'2027,"19"0"-342,2 0-1152,0 0-494,1-1 1,-1 0-1,0 1 0,0-1 1,0 1-1,0-1 0,1 0 0,-1 1 1,0-1-1,1 1 0,-1-1 1,0 1-1,1-1 0,-1 1 1,0-1-1,1 1 0,-1 0 0,1-1 1,0 1-40,7-5 64,1 0 1,-1 1 0,1 1-1,1-1 1,-1 2-1,0-1 1,1 1 0,-1 1-1,1-1 1,-1 2-1,1-1 1,0 1-1,6 1-64,-10 0 15,0-1-1,0 1 0,0 1 0,0-1 0,0 1 1,-1 0-1,1 0 0,-1 0 0,1 1 0,-1 0 1,0 0-1,0 0 0,0 1 0,0 0 0,-1 0 1,1 0-1,-1 0 0,0 1 0,0-1 0,-1 1 1,1 0-1,0 3-14,-3-5 17,0 0 1,0 0-1,0-1 1,0 1-1,-1 0 1,1 0-1,-1 0 1,0 0-1,0 0 1,0 0-1,0 0 1,0 0-1,-1 0 1,1 0-1,-1 0 1,0 0-1,0 0 1,0 0-1,0 0 1,-1 1-18,-1 0 26,0 1 1,0 0 0,0-1 0,0 1 0,-1-1 0,0 0 0,1 0 0,-1-1-1,-1 1 1,-2 1-27,-13 7-4,-1 0 0,-1-1 0,1-2-1,-2 0 1,-12 3 4,23-11-149,-9 3-238,21-4 320,-1 0-1,1 0 1,-1 0 0,1 0-1,-1 0 1,1 0 0,-1 1-1,1-1 1,-1 0 0,1 0 0,-1 0-1,1 1 1,-1-1 0,1 0-1,0 1 1,-1-1 0,1 0 0,-1 1-1,1-1 1,0 1 0,0-1-1,-1 0 1,1 1 0,0-1-1,-1 1 68,6 1-1173,7-4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54.7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1 2816,'0'0'1579,"0"0"298,0 0-1365,0 0-384,0 0 21,0 0 22,0 0-193,0 0 129,0 0 106,0 0-42,0 15 853,-2 45 884,-5 18-1908,2-17-457,1 18 457,9-41-1005,-5-37 908,0 0-1,0 0 1,0 0-1,0 0 1,0 0-1,0-1 1,1 1-1,-1 0 1,0 0-1,1 0 1,-1 0 0,1 0-1,-1 0 1,1 0-1,-1-1 1,1 1-1,0 0 1,-1 0-1,1-1 1,0 1-1,0 0 1,0-1-1,-1 1 1,1-1-1,0 1 1,0-1 0,0 0-1,0 1 1,0-1-1,0 0 1,0 1-1,0-1 1,0 0-1,0 0 1,1 0 97,10-6-1280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55.4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11 2048,'-8'-11'1801,"19"15"1196,-8-3-2873,-1 0 0,0 0 0,0-1 0,1 1-1,-1 0 1,1-1 0,-1 1 0,0-1 0,1 0 0,1 0-124,0 0 114,0-1 0,1 1 0,-1 0 0,0 1-1,0-1 1,0 1 0,0-1 0,1 2-114,24 1 369,23-2 100,38 4-469,-46-1 40,28-3-40,-45-2-114,1 2-1,-1 1 0,0 1 1,0 1-1,12 4 115,-24-4-305,-5-1-340,0 0 0,-1 0 0,9 5 645,-4-1-1173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55.9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0 2432,'-9'0'1461,"7"0"1189,3 1 47,13 8-2081,8 5-557,0 0 0,1-2 0,1 0 0,13 4-59,-11-5 10,-1 1 0,-1 0 1,0 2-1,1 3-10,-23-16-1,0 0 1,0 1-1,-1-1 0,1 1 1,-1-1-1,1 1 0,-1 0 1,0 0-1,1 0 0,-1-1 1,0 1-1,0 0 0,0 0 1,-1 1-1,1-1 0,0 0 1,-1 0-1,0 0 0,1 3 1,-1-2 7,0 1 0,-1 0 0,1 0 0,-1 0 0,0 0 0,0-1 0,0 1 0,-1 0 0,1-1-1,-1 1 1,0-1-7,-6 11-25,0-1-1,-1-1 1,-1 0-1,0 0 1,-3 1 25,-46 37-2773,52-42 1493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56.7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258 106 2944,'-1'0'110,"1"1"-1,-1-1 1,0 0 0,0 0-1,0 0 1,1 1 0,-1-1 0,0 0-1,0 0 1,0-1 0,0 1-1,1 0 1,-1 0 0,0 0 0,0 0-1,0-1 1,1 1 0,-1 0-1,0-1 1,0 1 0,1-1 0,-1 1-1,0-1 1,1 1 0,-1-1-1,0 1 1,1-1 0,-1 1 0,1-1-1,-1 0 1,1 1 0,-1-1-1,1 0 1,0 0 0,-1 1 0,1-1-1,0 0 1,0 0 0,-1 0-110,-9-13 73,-24-28 1057,19 28-751,13 12-358,1 0 1,-1 1-1,1-1 1,-1 1-1,1-1 1,-1 1-1,0-1 1,0 1-1,0 0 1,0 0-1,0 0 1,0 0 0,0 0-1,0 1 1,0-1-1,0 0 1,0 1-1,-1 0 1,1-1-1,0 1 1,0 0-1,0 0 1,-1 0-1,1 0 1,0 1-1,0-1 1,0 1-1,-1-1 1,1 1-1,-1 0-21,-3 2-4,-1 0 0,1 0 0,-1 0 0,1 1 0,0 0 0,1 0 0,-1 0 0,1 1-1,-1 0 1,1 0 0,1 0 0,-1 1 0,1 0 0,0-1 0,0 2 0,1-1 0,-1 0 0,1 1-1,1-1 1,-1 1 0,1 0 0,1 0 0,-1 0 0,1 0 0,0 0 0,1 5 4,-1-7-26,1-1 0,0 1 0,0 0 1,0-1-1,1 1 0,-1-1 1,1 1-1,0-1 0,1 1 0,-1-1 1,1 0-1,0 1 26,-1-4-18,0 1 0,0-1 1,0 0-1,0 1 0,0-1 1,1 0-1,-1 0 0,0 0 1,1 0-1,-1 0 0,1 0 1,-1 0-1,1 0 0,0-1 1,-1 1-1,1-1 0,0 1 1,-1-1-1,1 1 0,0-1 1,0 0-1,-1 0 0,1 0 1,0 0-1,0 0 0,-1 0 0,1-1 1,0 1-1,0-1 0,-1 1 1,1-1-1,1 0 18,9-3-81,1-1 1,-1-1-1,0 0 0,0-1 1,0 0-1,-1 0 0,5-6 81,10-8 5,-2-1 0,11-14-5,-32 32 69,1 1-1,-1 0 0,1 0 0,0 0 1,-1 0-1,1 1 0,0-1 1,1 1-1,-1 0 0,2-1-68,-5 6 117,1-1 1,-1 0-1,0 1 0,0-1 1,-1 1-1,1-1 0,0 1 1,-1-1-1,1 1 0,-1-1 1,0 1-1,0 2-117,-1 6 175,0 1 0,0-1 0,-2 1 0,-2 8-175,-5 26-593,10-44 449,0-1 1,-1 1 0,1-1-1,0 1 1,0 0 0,0-1-1,0 1 1,0 0 0,0-1-1,1 1 1,-1 0 0,0-1-1,1 1 1,-1-1 0,1 1-1,0-1 1,0 1 0,-1-1-1,1 1 1,0-1 0,0 0-1,0 1 1,0-1 0,1 0-1,-1 0 1,0 0 0,0 0-1,1 0 1,-1 0 0,1 0-1,-1 0 1,1 0 143,15 3-1301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57.7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1071 24 2432,'0'0'1024,"0"0"-128,0 0 981,-14-9-960,-369 3 1921,-58 12-2305,364-6-426,43-1-164,0 1 0,0 2 0,0 1 57,18-3-355,13-1-205,8-3-168,5-2-509,3-2-64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58.2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182 12 3328,'-3'5'1527,"3"-15"-1006,0 8-244,0-2 1600,0 4-1215,0 0-385,0 0 107,0 0 0,0 0-405,0 0-65,0 0 193,0 0 106,-10 19-213,5-13-44,0 1 0,-1-1-1,0-1 1,-1 1 0,1-1-1,-1 0 1,-2 0 44,-23 20-159,24-18 100,-2 2 142,0 1-1,0 0 1,1 0 0,0 1-1,1 0 1,-1 2-83,7-10 49,0 1 1,0-1-1,1 1 0,0-1 1,-1 1-1,1 0 0,1 0 1,-1 0-1,1-1 0,-1 1 1,1 0-1,0 0 0,0 0 1,1 0-1,-1 0 1,1 0-1,0-1 0,0 1 1,0 0-1,0-1 0,1 1 1,-1 0-1,1-1 0,1 2-49,3 4 48,1 0 0,0 0-1,0 0 1,1-1-1,0 0 1,1-1 0,3 3-48,13 9-124,0-2 0,4 1 124,-20-13-307,0-1 0,1 1 1,-1-2-1,1 1 0,-1-1 1,1-1-1,0 1 0,1-2 1,-1 0-1,0 0 0,0 0 1,0-1-1,1-1 0,-1 0 1,0 0-1,1-2 307,30-7-1301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58.9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0 2432,'-4'3'365,"3"-3"-277,1 0 1,-1 1-1,0-1 1,0 0-1,0 1 0,0-1 1,1 1-1,-1 0 1,0-1-1,1 1 0,-1-1 1,0 1-1,1 0 1,-1 0-1,1-1 1,-1 1-1,1 0 0,-1 0 1,1 0-1,-1 0-88,1 0 1941,0-1-1279,0 0-364,0 0 172,0 31 447,-1 204 1965,0-117-3057,0-1-3620,2-124 2430,1-7-43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2:59.2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9 112 2816,'-2'-12'1178,"-1"-1"0,2 1 0,-1-1 1,2 0-1,0-9-1178,0 21 18,0 0-1,1 0 0,-1 0-1,0 0 1,1 0 0,-1 0 0,1 0-1,-1 0 1,1 0 0,-1 0-1,1 0 1,0 0 0,-1 0 0,1 0-1,0 0 1,0 0 0,0 0 0,0 1-1,0-1 1,0 0 0,0 1 0,0-1-1,0 1 1,0-1 0,0 1 0,0 0-1,0-1 1,0 1 0,1 0 0,-1 0-1,0-1 1,0 1 0,0 0 0,1 0-1,-1 1 1,0-1 0,1 0-17,1 0 16,26-2 108,0 1 1,11 2-125,-31-1 27,0 1-1,0 0 1,-1 1 0,1-1 0,0 2 0,-1-1 0,1 2 0,-1-1-1,8 4-26,-15-5 14,0-1-1,1 0 1,-1 1-1,0-1 1,1 1-1,-1-1 1,0 1-1,0-1 0,0 1 1,-1 0-1,1-1 1,0 1-1,0 0 1,-1 0-1,0 0 1,1 0-1,-1-1 1,0 1-1,0 0 0,0 0 1,0 0-1,0 0 1,0 0-1,0 0 1,-1 0-1,1-1 1,-1 1-1,1 0 1,-1 0-1,0 0 0,0 1-12,-4 7 43,1 0 1,-1-1-1,-1 0 1,0 1-1,-2 2-44,-10 10-122,-1 0 1,-1-1-1,-1-1 0,0-1 0,-2-1 0,0-1 0,-6 3 122,16-13-839,12-7 802,1 0 1,0 0 0,0 0-1,0 0 1,0 1 0,0-1-1,-1 0 1,1 0 0,0 0-1,0 0 1,0 0 0,-1 0-1,1 0 1,0 0 0,0 0 0,0 1-1,-1-1 1,1 0 0,0 0-1,0 0 1,0 0 0,-1 0-1,1 0 1,0 0 0,0 0-1,0 0 1,-1-1 0,1 1-1,0 0 1,0 0 0,0 0-1,-1 0 1,1 0 0,0 0 0,0 0-1,0 0 1,0-1 0,-1 1-1,1 0 1,0 0 0,0 0-1,0 0 1,0 0 0,0-1-1,-1 1 1,1 0 0,0 0-1,0 0 1,0-1 0,0 1 0,0 0-1,0 0 1,0 0 0,0-1-1,0 1 1,0 0 0,0 0-1,0 0 1,0-1 0,0 1-1,0 0 1,0 0 0,0 0-1,0-1 1,0 1 36,4-10-1301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3:00.1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90 1280,'1'-3'144,"0"-1"1,0 1-1,0 0 1,0-1-1,1 1 1,0 0-1,-1 0 1,1 0-1,1 0 1,-1 0-1,0 0 1,0 1-1,1-1 1,0 1-1,-1 0 1,4-2-145,-1-1 306,1 1-1,0 0 1,0 0 0,1 0-1,-1 1 1,1 0-1,0 0 1,6-1-306,-8 2 161,0 1 0,0 1 1,0-1-1,0 1 0,0 0 0,0 0 0,0 0 1,0 0-1,0 1 0,0 0 0,0 0 0,-1 1 0,4 0-161,-5 0 41,-1-1 0,0 1 0,0-1 0,1 1 0,-1 0-1,0-1 1,0 1 0,-1 0 0,1 0 0,0 1 0,-1-1 0,1 0-1,-1 1 1,0-1 0,1 0 0,-1 1 0,-1-1 0,1 1-1,0 0 1,0-1 0,-1 1 0,0 0 0,1-1 0,-1 1 0,0 0-1,-1 2-40,1 2 35,-1 0-1,0 1 1,-1-1-1,0 0 1,0 1-1,0-1 0,-1 0 1,0 0-1,0-1 1,-1 1-1,0-1 1,-4 5-35,-7 10 47,-2-2 0,0 0 0,-2 1-47,9-12 110,0 1 0,0-2 1,-7 4-111,7-4 401,0 0 1,0 1 0,-4 4-402,36-7 1024,-9-4-885,0-1 1,0 0-1,0 0 0,0-2 0,0 1 1,0-2-1,0 1 0,6-4-139,54-8-730,-51 11-600,0 2 0,0 0 1,11 3 1329,-14 1-1664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4:45.0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0 2432,'-20'13'1060,"12"-9"-446,9-4 912,21 0-374,26-5-22,-43 4-996,1 1-1,-1-1 0,1 1 0,-1 0 1,1 1-1,0-1 0,-1 1 0,1 0 0,-1 0 1,0 1-1,5 1-133,-2 0 151,0-1-1,0-1 1,0 1-1,1-1 1,-1-1-151,100 6 469,-95-4-444,-1 1 0,0 0 0,-1 1 0,1 0 0,0 1-1,3 2-24,35 14-106,186 49 134,-116-36 157,-74-23-45,26 3-140,-36-8 46,-1 1 0,0 2 0,13 6-46,-7 1 21,1-2 0,1-2 1,0-1-1,1-2-21,-11-7-32,-1-1 0,1-1 0,0-2 0,-1-1 0,0-2 0,15-4 32,11-1-21,20 2 21,0 4 0,0 3 0,41 5 0,43 1 0,-139-5-2,198-5-103,-175 4 100,0 1-1,1 3 1,-1 2 0,34 9 5,-27-3 12,15 3 82,9-2-94,-10-3 16,61 7-10,112-2-6,-198-14-2,336 8-103,-257-3 98,1-6 0,-1-5 0,47-11 7,-37 2 128,129 2-128,-191 14 32,0 4 0,0 2 0,-1 3 0,47 14-32,135 47 0,50 13 0,-201-65-1,89 5 1,-62-9 22,-62-9-7,1-3 0,-1-2 1,0-4-1,0-2 0,0-3 0,0-3 1,3-3-16,9-3-6,235-45 16,-234 51-54,0 3 0,1 3 0,5 4 44,168 14-2,-114-4 25,-75-9 30,-1-2 1,19-6-54,46-1 21,-10 4 40,227-4 27,-238 11 30,1 5-1,24 7-117,-126-13-1,223 26 258,-183-24-519,0-2 1,-1-2 0,1-2 0,9-3 261,-29 5-555,12-4-1514,-28-1 725,-7-5-64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4:29.6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18 109 2176,'0'-1'136,"-1"1"0,0 0 0,0 0 1,1-1-1,-1 1 0,0 0 0,1-1 0,-1 1 0,0-1 0,1 1 1,-1-1-1,1 1 0,-1-1 0,1 1 0,-1-1 0,1 0 1,-1 1-1,1-1 0,0 0 0,-1 1 0,1-1 0,0 0 0,-1 1 1,1-1-1,0 0 0,0 0 0,0 1 0,0-1 0,0 0 1,0 0-1,0 1 0,0-1 0,0 0 0,0 0-136,-2-5 960,2 5-906,-1-1 0,1 1 0,-1-1 0,1 1 1,0-1-1,-1 1 0,1-1 0,0 1 0,0-1 1,0 0-1,0 1 0,1-1 0,-1 0-54,1-1 17,0 0 0,0-1 0,1 1 0,-1 0 0,1 0 0,0 0 0,0 0 0,0 1 0,0-1 0,0 0 0,1 1 0,-1 0 0,1-1 0,0 1 0,0 0 1,-1 0-1,1 1 0,0-1 0,1 1 0,-1-1 0,0 1 0,0 0 0,1 0 0,-1 0 0,0 1 0,1-1 0,-1 1-17,10-2 73,-1 1-1,1 1 1,-1 0 0,1 1-1,-1 1 1,12 2-73,7 0 77,1-1 0,-1-2-1,11-1-76,0 0 133,22 4-133,134 21 402,123 12 454,-251-29-768,0 4-1,2 4-87,37 6 124,-17-1-73,-1 4 0,37 18-51,-10-3 5,-79-28-5,8 4 0,1-2 0,0-2 0,0-2 0,13-1 0,472 55 139,-469-56-129,110 9 151,-41-5-194,4 0 43,-15-1 87,19 8-97,21 12 0,-1 7 0,0 2 0,29-3 0,164 17 0,-163-26 0,309 58 128,-372-65-78,2-6 1,24-4-51,50-7 133,9-9-133,-12-4 86,-2-10-1,86-22-85,-224 29 1,288-51-103,-230 47 54,115-1 48,31 17 234,90 19-234,-233-13 128,0-5 0,55-8-128,251-40 22,-304 31-79,0 5 0,1 5 0,56 8 57,-70 8-3413,43 12 3413,-121-16-1536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4:31.7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1 143 640,'2'-3'410,"0"-1"-1,0 1 1,0-1-1,0 0 1,-1 0 0,1 1-1,-1-1 1,0 0-1,0 0 1,-1 0-410,15-21 2133,-2 12-1712,4-4-138,-13 11-139,0 1 0,0-1 0,0 1 0,1 1 0,0-1 0,0 1 0,0 0 0,6-4-144,-11 8 35,0 0 0,1 0-1,-1 0 1,0 0 0,1 0-1,-1 1 1,0-1 0,0 0 0,1 0-1,-1 0 1,0 0 0,1 0 0,-1 1-1,0-1 1,0 0 0,0 0 0,1 0-1,-1 1 1,0-1 0,0 0-1,0 0 1,0 1 0,1-1 0,-1 0-1,0 0 1,0 1 0,0-1 0,0 0-1,0 1 1,0-1 0,0 0 0,0 1-1,0-1 1,0 0 0,0 0-1,0 1 1,0-1 0,0 0 0,0 1-1,0-1 1,0 0 0,0 0 0,0 1-1,0-1 1,-1 1-35,1 17 485,-11 44 1745,-18 60-2230,11-49 693,2 4-693,-22 125 256,37-190-412,3-9-92,11-14-291,-1 1 330,1-1 134,1 1 0,0 1 1,0 0-1,1 1 0,0 1 1,5-2 74,-14 7-19,1 0 0,-1 0 0,1 1 0,-1 0 1,1 0-1,0 0 0,-1 1 0,1 0 0,0 0 0,0 1 1,-1 0-1,1 0 0,-1 0 0,1 1 0,-1 0 0,1 1 1,1 0 18,-3 0 54,1 0 0,0 0 0,-1 1 0,0-1 0,0 1 1,0 0-1,0 1 0,0-1 0,-1 1 0,0 0 0,0 0 0,-1 1 1,3 2-55,-5-5 23,0-1 1,0 0 0,0 1 0,0-1-1,-1 0 1,1 1 0,-1-1 0,1 1 0,-1 0-1,0-1 1,0 1 0,0-1 0,0 1-1,-1-1 1,1 1 0,-1-1 0,1 1-1,-1-1 1,0 1 0,0-1 0,0 0 0,0 0-1,0 1 1,-1-1 0,1 0 0,-1 0-1,1 0 1,-1 0 0,0 0 0,0-1 0,0 1-1,0-1 1,0 1 0,0-1 0,-1 1-24,-10 6 109,0-1 1,-1 0 0,0-1-1,0-1 1,0 0 0,0-1 0,-15 3-110,3 0-87,21-5-41,1 0 0,-1-1 0,0 0 0,1 0 0,-1 0 1,0-1-1,0 1 0,0-1 0,1 0 0,-1 0 0,-1-1 128,4 1-69,2 0-22,0-1-1,0 1 1,0 0-1,0 0 0,0 0 1,0 0-1,0 0 1,0 0-1,0 0 0,0 0 1,0 0-1,0-1 1,0 1-1,0 0 0,0 0 1,0 0-1,0 0 0,0 0 1,0 0-1,0 0 1,0-1-1,0 1 0,0 0 1,0 0-1,0 0 1,0 0-1,0 0 0,0 0 1,0 0-1,0 0 1,0-1-1,0 1 0,0 0 1,0 0-1,-1 0 0,1 0 1,0 0-1,0 0 1,0 0-1,0 0 92,11-5-1685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4:32.2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32 100 2816,'-2'0'184,"1"-1"0,-1 1 0,1-1 1,-1 1-1,1-1 0,-1 0 0,1 0 0,0 1 0,-1-1 1,1 0-1,0 0 0,0 0 0,-1 0 0,1 0 0,0-1 1,0 1-1,0 0 0,0 0 0,1-1 0,-1 1 0,0-1 1,0 1-185,-2-5 1217,3 5-1176,0 1-1,0-1 1,0 1-1,0-1 1,0 0-1,0 1 1,0-1-1,0 0 1,0 1-1,0-1 1,0 1-1,0-1 1,0 0-1,1 1 1,-1-1-1,0 1 1,0-1-1,1 1 1,-1-1-1,0 1 1,1-1-1,-1 1 1,1-1-1,-1 1 1,1-1-1,-1 1 1,1-1-1,-1 1 1,1 0-1,-1-1 1,1 1-1,-1 0 1,1 0-1,-1-1 1,1 1-1,0 0 1,0 0-41,32-14 1960,-16 8-1472,-2-1-698,0 2 1,0 0-1,1 0 1,0 2-1,0 0 1,0 0-1,0 2 1,0 0 0,0 0-1,0 2 1,11 1 209,-13 4-1387,-5 4-42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4:32.5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98 10 4224,'-2'-1'324,"0"0"1,0-1-1,1 1 1,-1 1-1,0-1 1,0 0-1,0 0 1,0 1-1,0-1 1,0 1-1,0 0 1,-1-1-1,1 1 1,0 0-1,0 0 1,0 0-1,0 1 1,0-1-1,0 0 1,-1 1-325,0 0 34,1 1-1,-1-1 1,0 1-1,1-1 1,-1 1 0,1 0-1,0 0 1,-1 0 0,1 1-1,0-1-33,-1 2 81,0-1 0,0 1 0,0 0 0,0 0 0,1 0 0,-1 0 0,1 1 0,0-1 0,0 2-81,2-5 17,0 0 0,-1 1-1,1-1 1,0 0-1,0 0 1,0 1 0,0-1-1,0 0 1,0 0 0,0 1-1,0-1 1,1 0-1,-1 0 1,0 1 0,1-1-1,-1 0 1,1 0-1,0 0 1,-1 0 0,1 0-1,0 0 1,-1 0 0,1 0-1,0 0 1,0 0-1,0 0 1,0 0 0,0 0-1,0-1 1,0 1 0,0 0-1,0-1 1,0 1-1,1-1 1,-1 1 0,0-1-1,1 0-16,5 1 39,-1 0-1,0-1 0,0 0 1,1 0-1,-1 0 0,0-1 0,1 0 1,-1-1-1,0 1 0,0-1 1,0 0-1,2-2-38,5 0 10,62-17-3125,6 1 3115,-76 19-315,0 0 0,-1 0-1,1 1 1,0 0 0,0 0 0,0 0-1,-1 1 1,1-1 0,4 2 315,13 4-1536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4:35.4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313 190 2304,'4'-13'1692,"-1"7"-1078,-1 0 0,1 0 0,-2-1 0,1 1 0,-1 0 0,1-7-614,-2 5 22,1 3 43,-1 0 0,0 0 0,0 0 1,0 0-1,-1 1 0,1-1 0,-1 0 0,0 0 1,-1 1-1,1-1 0,-1 0 0,0 1 1,0 0-1,0-1 0,-1 1 0,1 0 0,-3-2-65,2 3 19,0 0 0,-1 0 0,1 0-1,-1 0 1,0 1 0,0-1 0,0 1 0,0 0-1,0 0 1,-1 1 0,1-1 0,0 1-1,-1 0 1,1 0 0,-1 0 0,1 1-1,-1 0 1,0-1 0,1 2 0,-1-1-1,1 0 1,-1 1 0,1 0 0,-1 0 0,1 0-1,0 1 1,-1 0-19,-12 5 68,-1 1 1,2 0-1,-1 2 1,1-1-1,0 2 1,1 1-69,8-7 10,1 0 0,0 0 0,0 1 0,0 0-1,1 0 1,0 0 0,0 0 0,0 1 0,1 0 0,0 0 0,1 1 0,-1-1 0,1 0 0,1 1 0,-2 5-10,4-10 19,0 0 0,1 0-1,-1 0 1,1-1 0,-1 1 0,1 0-1,0 0 1,0 0 0,0-1 0,1 1-1,-1-1 1,1 1 0,-1-1 0,1 1-1,0-1 1,0 0 0,0 0 0,0 0 0,0 0-1,2 1-18,7 6 81,1 0 1,-1-1-1,10 4-81,69 34 454,-68-36-290,-19-8-150,0-1-1,0 1 1,0 0-1,0 0 1,-1 0-1,1 0 1,-1 0-1,1 0 1,-1 1-1,0-1 1,0 1-1,0 0 1,0 0-1,0 0 1,-1-1-1,1 2 1,-1-1-1,0 0 0,0 0 1,0 0-1,0 1 1,0 0-14,-1 0 31,0 1 1,0 0-1,0-1 1,0 1-1,-1 0 0,0-1 1,0 1-1,0-1 1,0 1-1,-1-1 1,1 0-1,-1 1 0,0-1 1,-1 0-1,-2 3-31,-1 1 26,0 0-1,0-1 0,-1 0 1,-1-1-1,1 1 0,-1-1 1,-1 0-26,4-2 7,0-1 0,-1 0 0,1 0 0,-1 0 0,1-1 1,-1 0-1,0 0 0,0 0 0,0-1 0,0 0 0,-5 0-7,9-1-10,-1 0-1,1-1 0,0 0 0,-1 1 1,1-1-1,0 0 0,0 0 1,0 0-1,0-1 0,0 1 0,0 0 1,0-1-1,0 1 0,0-1 1,0 0-1,1 0 0,-1 1 0,1-1 1,-1 0-1,1 0 0,0 0 1,0-1-1,0 1 0,0 0 0,0-1 11,-4-9-107,0-1 1,1 0-1,-2-12 107,6 24-9,-2-4-5,1 0 0,0 0 0,1-1 1,-1 1-1,1 0 0,0 0 0,1-1 0,-1 1 0,1 0 0,0 0 1,0 0-1,1 0 0,-1 0 0,1 0 0,0 0 0,1 0 0,0 0 14,1-2-67,1 1-1,-1 0 0,2 1 0,-1-1 0,0 1 1,1 0-1,0 0 0,0 1 0,1 0 0,-1 0 1,5-2 67,-5 3-68,11-6-1083,0 1 0,1 0 0,0 1 0,1 1 1151,-5 1-1280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4:57.6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158 293 2944,'-1'0'185,"1"0"0,0 0 0,-1 0 0,1-1-1,0 1 1,0 0 0,-1 0 0,1 0 0,0 0 0,0-1 0,-1 1 0,1 0 0,0 0 0,0 0 0,0-1-1,-1 1 1,1 0 0,0 0 0,0-1 0,0 1 0,0 0 0,0-1 0,-1 1 0,1 0 0,0 0 0,0-1-1,0 1 1,0 0 0,0-1 0,0 1 0,0 0 0,0-1 0,0 1 0,0 0 0,0 0 0,0-1 0,0 1-1,1 0 1,-1-1 0,0 1 0,0 0-185,6-21-319,-2 4 715,9-98 266,-12 101-580,1 3-28,-2 1 0,1-1-1,-1 0 1,-1 0 0,0 0-1,0 0 1,-1 1 0,-2-7-54,3 17 6,1-1 1,0 0 0,-1 0 0,1 1 0,0-1-1,-1 0 1,1 1 0,-1-1 0,1 0-1,-1 1 1,0-1 0,1 1 0,-1-1 0,0 1-1,1-1 1,-1 1 0,0-1 0,1 1-1,-1 0 1,0-1 0,0 1 0,1 0 0,-1 0-1,0 0 1,0-1 0,0 1 0,1 0-1,-1 0 1,0 0 0,0 0 0,0 0 0,0 1-1,1-1 1,-1 0 0,0 0 0,0 0-1,1 1 1,-1-1 0,0 0 0,0 1 0,1-1-1,-1 1 1,0 0-7,-6 3 1,0 0 0,0 1-1,0 0 1,-2 2-1,1-1-17,2 0 6,-1 0 1,0 1-1,1 0 0,0 0 1,1 0-1,0 0 0,0 1 1,0 0-1,0 3 11,-6 12-101,2 0-1,-5 19 102,13-36-22,0 0-1,0 1 0,0-1 0,1 0 1,0 0-1,0 0 0,0 0 1,1 1-1,0-1 0,0 0 0,1 0 1,0 2 22,-1-6-10,-1 0 0,1 0 1,0 0-1,-1 0 0,1 0 1,0-1-1,0 1 0,0 0 1,1 0-1,-1-1 0,0 1 1,1-1-1,-1 1 0,1-1 1,-1 0-1,1 1 0,-1-1 1,1 0-1,0 0 0,0 0 1,0 0-1,-1-1 0,1 1 1,0 0-1,0-1 0,0 1 1,0-1-1,0 0 0,0 0 1,0 0-1,1 0 0,-1 0 1,0 0-1,0 0 0,0-1 1,0 1-1,0-1 0,0 1 10,9-4 27,0 0 0,-1-1 0,1 1 0,-1-2 0,-1 0 0,1 0 0,-1-1 0,0 0 1,0 0-1,-1-1 0,0 0 0,0-1 0,-1 0 0,0 0 0,4-7-27,-10 15 149,-1 1 86,0 0 42,-6 28 1238,-9 10-1456,2 1 1,2 0 0,2 0 0,1 1-1,1 8-59,8-13-1596,-1-34 1464,0 0 1,0 0 0,0 0 0,1 0 0,-1 0 0,0 0-1,1 0 1,-1 0 0,1 0 0,-1 0 0,1 0 0,0 0 0,-1 0-1,1 0 1,0 0 0,0 0 0,0-1 0,0 1 0,-1 0-1,1-1 1,0 1 0,0 0 0,0-1 0,0 1 0,0-1-1,0 0 1,1 1 0,0-1 131,10 1-1685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4:58.0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 39 2432,'1'-1'208,"-1"-1"1,0 1-1,0 0 0,0 0 1,0-1-1,-1 1 0,1 0 1,0 0-1,0-1 0,-1 1 1,1 0-1,-1 0 0,1 0 1,-1 0-1,0 0 1,1 0-1,-1-1 0,0 1 1,0 1-1,1-1 0,-1 0 1,0 0-1,0 0 0,0 0 1,0 1-1,0-1 0,-1 0 1,1 1-1,0-1 0,0 1-208,-11-2 452,11 0 403,6 0-476,2 1-367,0 1 1,0 0 0,0 0-1,0 1 1,0-1 0,0 2 0,-1-1-1,1 1 1,0 0 0,-1 0-1,1 1 1,-1-1 0,4 4-13,1-1-367,1-1 1,-1 0-1,1 0 0,1-1 367,4 1-1237,-3 4-64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4:58.4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118 1 3456,'-31'11'1240,"13"-6"-62,1 1 0,0 1 0,1 1 0,-3 1-1178,23-6 1235,10-2-807,16 0-107,-12 0-1016,0 1 0,-1 1 0,1 0 0,-1 2 0,0 0 1,0 0-1,13 8 695,-8-7-1408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4:59.5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311 181 2688,'-9'2'6014,"2"-13"-4996,1 0-605,-7-1-270,0-1 0,0 0 1,2-1-1,0-1 0,0 0 0,1 0 1,-4-12-144,11 24 12,1-1 0,0 1 1,-1-1-1,1 1 0,-1 0 1,0 0-1,0 0 0,0 1 1,-2-2-13,4 3-1,0 1 1,0-1 0,0 1 0,0-1 0,0 1 0,0-1 0,0 1 0,0 0 0,0 0 0,0-1-1,0 1 1,0 0 0,0 0 0,0 0 0,0 0 0,0 0 0,0 1 0,0-1 0,0 0-1,0 0 1,0 1 0,0-1 0,0 0 0,0 1 0,0-1 0,0 1 0,1-1 0,-1 1 0,0 0-1,0-1 1,0 1 0,1 0 0,-1 0 0,0-1 0,1 1 0,-1 0 0,1 0 0,-1 0 0,1 0-1,-1 0 1,1 0 0,-4 5-15,1 0-1,1 0 0,-1 1 0,1-1 0,0 1 1,1-1-1,-1 1 0,1 0 0,1-1 0,-1 1 1,1 0-1,0 0 0,1 0 0,-1-1 1,2 4 15,0 1 32,1 0 0,1 0 0,0 0 1,0 0-1,1-1 0,0 1 0,1-1 1,5 6-33,-5-6 106,0-1 1,0 1 0,-1 0-1,-1 0 1,1 1 0,-2-1-1,1 1 1,-1 0 0,-1 0-1,0 0 1,0 8-107,-2-16 36,-1 0 0,1-1 0,0 1 0,-1 0 0,0 0 0,0-1 0,0 1 0,0 0 0,0-1 0,0 1 0,-1-1 0,1 1 0,-1-1 0,0 0 0,1 0 0,-1 1 1,0-1-1,0 0 0,-1-1 0,1 1 0,0 0 0,-1-1 0,1 1 0,-1-1 0,1 0 0,-1 0 0,0 0 0,1 0 0,-1 0-36,-8 2-11,0 0 1,0-1-1,0 0 0,0-1 1,-1 0-1,-6-1 11,15 0-36,-1 0-1,1 0 0,0 0 1,-1-1-1,1 1 0,0-1 0,-1 0 1,1 0-1,0 0 0,0 0 1,0 0-1,0-1 0,0 0 1,-1 0 36,3 1-24,-1-1 1,0 0-1,1 0 1,-1 0 0,1 1-1,0-1 1,0-1 0,0 1-1,0 0 1,0 0-1,0 0 1,0 0 0,1-1-1,-1 1 1,1 0-1,0-1 1,0 1 0,-1 0-1,1-1 1,1 0 23,-1-8-18,1-1 0,1 1-1,0-1 1,1 1 0,0 0 0,0 0-1,1 0 1,1 0 0,0 1 0,4-6 18,2-3-19,1 1 0,0 1 0,2 0 0,0 1 0,4-3 19,-12 14-10,0 0 0,1 0 0,-1 1 1,1-1-1,0 1 0,0 1 0,0 0 1,1 0-1,-1 0 0,1 1 0,0 0 1,7-1 9,0 1-326,0 1 1,0 0 0,-1 1-1,1 0 1,0 1-1,7 2 326,2 2-1365,0-2-64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5:08.0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255 94 2304,'-2'-2'312,"1"1"1,-1 0-1,0-1 1,1 1-1,-1-1 1,1 0-1,-1 1 0,1-1 1,0 0-1,0 0 1,-1 0-1,1 0 1,1 0-1,-1 0 0,0 0 1,0 0-1,1 0 1,-1-2-313,1 1 128,-1 1 1,1 0-1,-1 0 1,0-1-1,0 1 1,0 0-1,0 0 1,0 0-1,0 0 1,-1 0-1,1 0 1,-1 0-1,1 1 1,-1-1-1,0 0 1,-1 0-129,-3 0 421,-4-3-202,9 4-200,-1 0 1,1-1 0,0 1 0,0 0 0,-1 0 0,1 0-1,-1 0 1,1 0 0,-1 0 0,0 0 0,1 1-1,-1-1 1,0 0 0,1 1 0,-1 0 0,0-1 0,0 1-1,1 0 1,-1 0 0,0 0 0,0 0 0,1 0-1,-1 0 1,0 0 0,0 1 0,0-1 0,1 1 0,-2 0-20,-1 1-15,0 0 0,0 0 0,0 0 0,1 0 0,-1 1 0,1 0 0,-1 0 0,1 0 0,0 0 0,-2 3 15,-6 9-10,1 0 0,0 1 0,1 0 0,1 1 0,0 0 0,0 1 10,-3 15-34,1-1 0,-5 31 34,10-22-135,5-38 122,0-1 1,0 1-1,0 0 0,1 0 1,-1 0-1,1 0 1,0 0-1,-1-1 1,1 1-1,1 0 0,-1-1 1,0 1-1,1 0 13,-1-2-4,0-1-1,0 0 1,0 1-1,0-1 0,0 0 1,0 1-1,0-1 1,0 0-1,0 0 1,0 0-1,0 0 0,0 0 1,0 0-1,0 0 1,1-1-1,-1 1 1,0 0-1,0 0 0,0-1 1,0 1-1,0-1 1,0 1-1,-1-1 1,1 1-1,0-1 0,0 0 1,0 0 4,28-18-90,8-18-24,16-22 114,-17 18-35,16-11 35,-38 40 41,7-7 430,-19 23 153,-2 9-280,-1 17-11,-4 8-106,2-20-186,1 0-1,1 0 1,0 0-41,1-14-228,0 0 1,0 1-1,1-1 1,0 0-1,0 1 0,0-1 1,0 0-1,0 0 1,1 0-1,0 0 0,0 0 1,0 0-1,0-1 1,2 3 227,4 3-1536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5:08.3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 12 5120,'-23'3'2560,"23"-14"-2560,5 7 4096,-5 4-3968,0 0 0,8 0 0,5 0 128,-3 4-384,3-4 0,-5 5 128,9-2 0,-4-3-384,5 8 128,4-4-640,-1-1 0,-3 2-640,4-2 128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5:08.7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53 0 4608,'-21'15'2304,"-2"1"-2432,19-9 3968,-1-2-3712,5-2 0,0 1-128,0-8 128,5 8-256,-1 0 128,5 0-128,0-4 128,4-4-640,3-4 128,2-3-896,1 2 128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5:09.1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176 235 3968,'0'0'59,"-1"0"1,1 0-1,0 1 1,-1-1-1,1 0 0,0 0 1,-1 0-1,1 0 1,-1 0-1,1 0 1,0 0-1,-1 0 1,1 0-1,0 0 0,-1 0 1,1 0-1,0 0 1,-1-1-1,1 1 1,-1 0-1,1 0 0,0 0 1,-1 0-1,1-1 1,0 1-1,0 0 1,-1 0-1,1 0 0,0-1 1,-1 1-1,1 0 1,0-1-1,0 1 1,-1 0-60,-2-18 1712,6-32-1,-1 37-1907,-1-6 488,0 0 1,-2-16-293,1 30 103,0 0-1,-1 0 1,0 1 0,0-1-1,0 0 1,-1 0 0,1 1-1,-1-1 1,0 1 0,0 0-1,-1-1 1,0 1 0,-2-3-103,4 6 8,0 0 0,0 0 0,-1 0 0,1 0 0,-1 0 0,1 1 0,-1-1 0,1 0 0,-1 1 0,1-1 0,-1 1 0,1-1 0,-1 1 0,0 0 0,1 0 0,-1 0 0,0 0 0,1 0 0,-1 0 0,0 0 0,1 0 0,-1 1 0,1-1 0,-1 1 0,0-1 0,1 1 0,-1 0 0,1-1 0,0 1 0,-1 0 0,1 0 0,-1 0-8,-5 4 25,0 0 1,0 0-1,1 1 1,0-1 0,-4 6-26,4-3 0,0 0 0,1 1 0,0-1 0,0 1 0,1 0 0,0 0 0,1 1 0,0-1 0,0 1 0,1-1 0,1 1 0,-1 0 0,1 0 0,1 0 0,0 0 0,0 0 0,2 6 0,-1-13 23,0 1 0,0 0 0,0 0 0,0-1 1,1 1-1,-1-1 0,1 1 0,0-1 0,0 0 0,0 0 1,0 1-1,1-2 0,1 3-23,41 33 220,-19-17-101,12 9 5,-24-20-73,-1 1 0,0 0 0,5 6-51,-13-12 8,-1 1-1,1-1 1,-1 1 0,0 0-1,0 1 1,-1-1 0,1 1 0,-2-1-1,2 3-7,-3-4 3,0-1-1,0 1 1,0-1-1,-1 1 1,0-1-1,0 1 1,0-1-1,0 1 1,-1-1-1,0 1 1,0-1-1,0 1 1,0-1-1,-1 0 1,-1 4-3,-1 0 0,0-1 1,0 0 0,0 0 0,-1 0-1,0 0 1,-1-1 0,-5 6-1,8-10-1,1 1-1,-1-1 1,0 0 0,0 0 0,1 0-1,-1 0 1,0-1 0,-1 1 0,1-1-1,0 0 1,0 0 0,-1 0-1,1 0 1,0 0 0,-1-1 0,1 0-1,-1 1 1,1-1 0,-1-1 0,1 1-1,-1 0 2,3-1-4,0 1 1,0 0-1,0 0 0,0-1 0,0 1 0,1 0 0,-1-1 1,0 1-1,0-1 0,0 1 0,0-1 0,1 1 0,-1-1 0,0 0 1,0 1-1,1-1 0,-1 0 0,1 0 0,-1 0 0,0 1 1,1-1-1,0 0 0,-1 0 0,1 0 4,-1-1-2,1 0 0,-1 0-1,1 0 1,0 0 0,0-1 0,0 1-1,0 0 1,1 0 0,-1 0 0,0 0-1,1-2 3,3-7-14,1-1 0,0 1 0,0 0 0,3-2 14,-2 2-61,21-36-446,2 2 0,1 1 1,3 1-1,12-10 507,-34 40-576,1 1 0,0 0 0,1 1 0,5-4 576,17-9-1429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5:09.9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124 1 4864,'-25'0'3029,"24"0"-213,-7 12-1344,-2 16-1096,1 1-1,2-1 1,-3 29-376,1-13 217,-34 176-196,43-217-47,-1 1-1,1-1 0,0 0 1,-1 0-1,2 1 1,-1-1-1,0 0 0,1 1 1,0 0 26,-1-3-9,0-1 0,0 1 0,0 0 1,1 0-1,-1-1 0,0 1 0,1 0 0,-1-1 0,1 1 1,-1-1-1,1 1 0,-1 0 0,1-1 0,-1 1 1,1-1-1,-1 1 0,1-1 0,0 0 0,-1 1 0,1-1 1,0 0-1,0 1 0,-1-1 0,1 0 0,0 0 1,-1 1-1,1-1 0,0 0 0,0 0 0,0 0 0,-1 0 1,1 0-1,0 0 0,0 0 0,-1 0 0,1-1 1,0 1-1,0 0 0,-1 0 0,1-1 0,0 1 0,-1 0 1,1-1 8,8-3-49,-1-1 1,0 0 0,0-1-1,-1 0 1,0 0-1,3-3 49,21-16-93,-22 18 100,1 1 0,-1 0 0,1 1 0,1 0 0,-1 1 0,1 0 0,-1 0 1,1 1-1,1 0-7,-8 3 3,1-1-1,0 0 1,0 1 0,0 0 0,-1 0 0,1 1 0,0-1 0,0 1 0,0 0 0,-1 0 0,1 1 0,-1-1-1,1 1 1,-1 0 0,1 0 0,-1 1 0,0-1 0,0 1 0,0 0 0,-1 0 0,1 0 0,1 3-3,-3-4-3,0 0 0,0 0 1,0 0-1,-1 1 0,1-1 1,-1 0-1,0 1 0,0-1 1,0 1-1,0 0 0,0-1 1,0 1-1,-1 0 0,1-1 1,-1 1-1,0 0 0,0 0 1,0 0-1,0 0 3,-1 2-10,0 0-1,0-1 1,0 1-1,-1 0 1,0-1-1,0 0 1,0 1 0,0-1-1,-1 0 1,1 0-1,-1 0 11,-4 4-19,0 0-1,0 0 0,-1 0 0,0-1 1,0-1-1,-1 1 0,1-1 0,-1-1 1,-1 1-1,0-1 20,2-2-59,0 0 0,0-1 0,0 0 0,-7 1 59,14-3-72,-1 1 0,0-1 0,1 0 1,-1 0-1,1 1 0,-1-1 0,1 0 0,-1 0 0,1-1 0,-1 1 1,0 0-1,1 0 0,-1-1 0,1 1 0,-1-1 0,1 1 1,0-1-1,-1 0 0,1 0 0,-1 1 0,1-1 0,0 0 0,0 0 1,0 0-1,-1 0 0,1-1 0,0 1 72,1 0-82,0 1 0,0 0 0,0-1 1,0 1-1,0 0 0,0 0 0,0-1 0,0 1 0,0 0 0,0-1 0,0 1 1,0 0-1,0 0 0,0-1 0,0 1 0,0 0 0,0 0 0,1-1 1,-1 1-1,0 0 0,0 0 0,0-1 0,1 1 0,-1 0 0,0 0 0,0 0 1,0 0-1,1-1 0,-1 1 0,0 0 0,0 0 0,1 0 0,-1 0 0,0 0 1,0 0-1,1 0 0,-1-1 0,0 1 0,1 0 0,-1 0 0,0 0 1,0 0-1,1 0 0,-1 0 0,0 1 82,2-2-49,11-2-1359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5:10.2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 32 5504,'-22'12'2688,"1"-16"-3584,21 4 5760,0 0-4864,0 0 0,0 0-256,0 0 0,0 0 128,8-5 128,0 2-512,2 3 128,7-8-640,1 1 128,3-1-512,1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5:10.6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22 139 5632,'-21'23'2816,"34"-34"-3968,-8 4 5504,8-4-4224,-5 2 0,9-5 0,6-3 0,3-3-256,-4 2 0,-1 2 0,-3 1 0,-1 3-384,1 4 0,-2 5-384,-2 3 0,-1 6-640,5 3 128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5:11.1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354 93 4480,'-7'9'2342,"7"-7"-1583,1-4 1665,-16-19-611,4 6-1921,9 11 143,0 1 0,-1 0-1,1 0 1,-1 0 0,1 1 0,-1-1 0,0 1 0,-3-3-35,-2 0-1,0 0 0,-1 1 0,0-1 0,0 2 1,0-1-1,0 1 0,0 1 0,-1 0 0,1 0 0,-1 1 0,0 0 0,-4 0 1,9 1-34,0 1 0,-1-1 0,1 1-1,0 0 1,0 0 0,0 0 0,0 1 0,0-1-1,0 1 1,0 1 0,1-1 0,-1 1-1,1-1 1,0 1 0,0 1 0,0-1 0,0 0-1,0 1 1,0 0 0,1 0 0,0 0-1,0 0 1,0 1 0,0 0 34,-1 1 12,1 1 1,0 1 0,0-1-1,0 0 1,1 1-1,0-1 1,0 1-1,1 0 1,0 0-1,0 0 1,1-1-1,0 1 1,1 0-1,-1 0 1,1 0-1,1-1 1,0 1-1,0 0 1,0-1-1,1 1 1,0-1-1,0 0 1,1 0-1,0 0 1,0-1-1,1 1 1,0-1-1,0 0 1,2 1-13,104 105 362,-109-110-370,0 0 0,1 0 0,-2 0 1,1 0-1,0 1 0,0-1 0,-1 1 0,1-1 0,-1 1 0,0-1 0,1 1 0,-1 0 0,-1 0 0,1-1 0,0 1 0,-1 0 0,1 2 8,-2-2-18,1-1 1,-1 1-1,1-1 0,-1 1 0,0-1 1,0 0-1,-1 0 0,1 1 0,0-1 0,-1 0 1,1 0-1,-1 0 0,1 0 0,-1-1 1,0 1-1,0 0 0,0-1 0,0 1 0,0-1 1,-1 1 17,-9 6-59,-9 7-11,-1-1 1,-11 6 69,27-17 60,0 0 1,0-1 0,0 1-1,-1-1 1,1 0 0,-1-1-1,0 1 1,1-2 0,-1 1-1,0 0 1,-6-2-61,11 1 3,1 0 1,0 0-1,0 0 0,0 0 1,0-1-1,-1 1 1,1-1-1,0 1 0,0-1 1,0 1-1,0-1 0,0 1 1,0-1-1,0 0 1,0 0-1,0 1 0,1-1 1,-1 0-1,0 0 0,0 0 1,1 0-1,-1 0 1,1 0-1,-1 0 0,1 0 1,-1 0-1,1 0 0,-1-1 1,1 1-1,0 0 1,0 0-1,0 0 0,-1 0 1,1-1-1,0 1 1,1 0-1,-1 0 0,0 0 1,0-1-1,0 1 0,1 0 1,-1 0-1,1-1-3,1-5-49,0-1 0,1 1 0,0 0 0,0 0 0,0 0 0,3-2 49,25-38-1207,3 2 1,28-28 1206,4-7-1726,-18 17 297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5:11.8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240 0 4224,'1'0'4873,"-2"0"-2706,-6 1-2111,1-1 1,0 1-1,-1 1 1,1-1-1,0 1 1,0 0-1,0 0 1,0 1-1,1 0 1,-1 0-1,1 0 1,-1 1-1,1-1 1,-3 4-57,-5 5 63,1 0 1,0 0-1,1 1 1,-6 10-64,4-7 104,-3 6 171,-15 24-275,28-41 45,0 1 1,0 0-1,0 1 0,1-1 0,-1 0 1,2 1-1,-1-1 0,1 1 1,0-1-1,0 5-45,0-10-2,1 0 0,1 0-1,-1 0 1,0 0 0,0 0 0,0 0-1,0 0 1,1 0 0,-1 0 0,0 0 0,1 0-1,-1-1 1,1 1 0,-1 0 0,1 0 0,-1 0-1,1-1 1,-1 1 0,1 0 0,0 0 0,0-1-1,-1 1 1,1-1 0,0 1 0,0-1 0,0 1-1,-1-1 1,1 1 0,0-1 0,0 0-1,0 1 1,0-1 0,0 0 0,0 0 0,0 0-1,0 0 1,0 0 0,0 0 0,0 0 0,0 0 2,6 0-174,0-1 1,0 0-1,-1 0 1,1-1-1,3-1 174,-9 3-47,16-6-587,-1-1 0,1-1 0,-1 0 0,-1-1 0,2-2 634,9-5-1011,19-11-546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5:12.1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48 5376,'-9'12'2688,"4"-17"-3328,5 5 5248,0 0-4608,0 0 0,5-7 128,4-1 0,-1 0-256,5 1 128,0-1-256,5 0 128,-6 4-256,6-1 128,0 5-640,-1 0 128,1 5-768,-5-1 128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5:12.5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 8 4864,'-5'5'555,"4"-4"-452,0 0 0,0 0 0,0 1 0,0-1 0,0 0 0,0-1 1,0 1-1,-1 0 0,1 0 0,0 0 0,0-1 0,-1 1 0,1-1 0,0 1 0,-1-1 0,1 1 0,-1-1 1,1 0-1,-1 0 0,1 1 0,-1-1 0,1 0 0,-1 0 0,1-1-103,-2 1 2816,3 0-1984,31 16-85,-27-13-787,1 0 1,-1-1-1,1 1 1,0-1-1,0 0 1,0 0-1,0-1 1,0 0-1,0 0 1,0 0-1,1 0 1,-1-1 0,0 0-1,0 0 1,1 0-1,-1-1 1,0 1-1,0-1 1,1-1 39,10-2-588,0-1-1,-1 0 1,1-1 0,-1-1 0,7-5 588,17-10-1429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2-01T18:35:13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133 174 4608,'-1'4'776,"4"-4"109,8-11 978,-6 5-1361,-1 1 1,0 0 0,0-1-1,0 0 1,0-3-503,0 0 128,0 0-1,-1 0 1,0-1-1,-1 0 1,0 0-128,-2 7 15,1 1-1,-1-1 1,0 1 0,0-1-1,0 1 1,0-1-1,0 1 1,-1-1 0,1 1-1,-1 0 1,0-1 0,0 1-1,1 0 1,-1-1 0,-1 1-1,1 0 1,0 0-1,0 0 1,-1 0 0,0 0-1,1 0 1,-3-1-15,3 1-38,-1 0 1,0 1-1,1-1 1,-1 1-1,0 0 1,0-1-1,0 1 1,0 0-1,0 0 1,0 0-1,-1 1 1,1-1-1,0 0 1,0 1-1,-1 0 1,1-1-1,0 1 1,0 0-1,-1 0 1,1 0-1,0 0 1,-1 1-1,1-1 1,0 1-1,0-1 1,-1 1-1,1 0 1,0 0-1,-1 0 38,-2 2-2,0-1 1,0 1-1,0 0 0,0 1 1,1-1-1,-1 1 0,1 0 1,0 0-1,0 0 0,0 1 1,1 0-1,-1-1 0,1 1 1,0 0-1,1 0 0,-2 3 2,2-5 46,1 1 0,-1 0-1,1 0 1,0 0 0,0 0-1,0 0 1,0 1 0,1-1 0,-1 0-1,1 0 1,0 0 0,1 1-1,-1-1 1,1 0 0,-1 0-1,1 0 1,1 0 0,-1 0-1,0 0 1,1 0 0,0 0-1,0-1 1,0 1-46,17 18 355,1-1 0,0-1 0,2-1 0,0-1 0,20 13-355,-41-30 17,2 0 3,-1 1 0,0-1 0,0 1 0,0-1-1,0 1 1,0 0 0,0 0 0,0 0 0,-1 0 0,1 0 0,-1 1 0,0-1 0,1 0 0,-1 1-1,0-1-19,-1 1-10,0-1 0,0 0 0,0 0 0,-1 0 0,1 1 0,-1-1 0,1 0 0,-1 0 0,0 0 0,0 0 0,0 0 0,0 0 0,0 0 0,0 0 0,0 0 0,-1-1 0,0 2 10,-2 2-32,0 0 1,0 0-1,-1-1 1,1 1-1,-1-1 1,0 0-1,0-1 1,-1 1-1,1-1 1,-1 0-1,1 0 1,-3 0 31,-8 2-105,-1 0 1,-1 0-1,-10 0 105,12-2 31,14-3-34,-1 1 0,1-1 0,0 0 0,-1 0 0,1 0 0,0 0 0,-1-1 0,1 1 0,0-1 1,0 1-1,-2-2 3,3 2-3,0 0 1,1-1-1,-1 1 1,0 0-1,1-1 1,-1 1-1,0-1 1,1 1-1,-1-1 1,1 0 0,-1 1-1,1-1 1,-1 1-1,1-1 1,0 0-1,-1 1 1,1-1-1,0 0 1,-1 0-1,1 1 1,0-1-1,0 0 1,0 0 0,0 1-1,-1-1 1,1 0-1,0 0 1,0 1-1,1-1 1,-1 0-1,0 0 1,0 0-1,0 1 1,0-1-1,1 0 1,-1 1 0,0-1-1,1 0 1,-1 0 2,7-11-46,0 1 0,0 0 0,1 0 0,0 0 0,1 1 0,4-3 46,18-24-215,-17 20 63,11-15-736,1 0 0,1 2 0,29-24 888,-15 18-1429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noProof="0"/>
              <a:t>Click to edit Master text styles</a:t>
            </a:r>
          </a:p>
          <a:p>
            <a:pPr lvl="1"/>
            <a:r>
              <a:rPr lang="en-CA" noProof="0"/>
              <a:t>Second level</a:t>
            </a:r>
          </a:p>
          <a:p>
            <a:pPr lvl="2"/>
            <a:r>
              <a:rPr lang="en-CA" noProof="0"/>
              <a:t>Third level</a:t>
            </a:r>
          </a:p>
          <a:p>
            <a:pPr lvl="3"/>
            <a:r>
              <a:rPr lang="en-CA" noProof="0"/>
              <a:t>Fourth level</a:t>
            </a:r>
          </a:p>
          <a:p>
            <a:pPr lvl="4"/>
            <a:r>
              <a:rPr lang="en-CA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281C527-71DD-439F-99D1-2463CA80CE3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FFB45A-64D9-4660-AB32-992666A4E0EA}" type="slidenum">
              <a:rPr lang="en-CA" smtClean="0"/>
              <a:pPr/>
              <a:t>1</a:t>
            </a:fld>
            <a:endParaRPr lang="en-CA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6999D0-03C2-451C-BBAF-ADB661584EBC}" type="slidenum">
              <a:rPr lang="en-CA" smtClean="0"/>
              <a:pPr/>
              <a:t>3</a:t>
            </a:fld>
            <a:endParaRPr lang="en-CA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492718-166D-49A3-9A22-E71BA3ABD33D}" type="slidenum">
              <a:rPr lang="en-CA" smtClean="0"/>
              <a:pPr/>
              <a:t>7</a:t>
            </a:fld>
            <a:endParaRPr lang="en-CA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9B1BD4-D5C8-4108-B7BF-4B8B69DF8F58}" type="slidenum">
              <a:rPr lang="en-CA" smtClean="0"/>
              <a:pPr/>
              <a:t>8</a:t>
            </a:fld>
            <a:endParaRPr lang="en-CA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C39E4E-D2D2-41D2-80F5-A38652517DB3}" type="slidenum">
              <a:rPr lang="en-CA" smtClean="0"/>
              <a:pPr/>
              <a:t>13</a:t>
            </a:fld>
            <a:endParaRPr lang="en-CA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8AB01C-7786-4600-A16F-789963DB437F}" type="slidenum">
              <a:rPr lang="en-CA" smtClean="0"/>
              <a:pPr/>
              <a:t>14</a:t>
            </a:fld>
            <a:endParaRPr lang="en-CA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0573BB-5A36-4AC6-A7FF-176D7425F7FA}" type="slidenum">
              <a:rPr lang="en-CA" smtClean="0"/>
              <a:pPr/>
              <a:t>15</a:t>
            </a:fld>
            <a:endParaRPr lang="en-CA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11099A-6F14-4D17-A501-9EFBD412D88B}" type="slidenum">
              <a:rPr lang="en-CA" smtClean="0"/>
              <a:pPr/>
              <a:t>16</a:t>
            </a:fld>
            <a:endParaRPr lang="en-CA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95956A-914E-4542-A20B-8766773E6B4E}" type="slidenum">
              <a:rPr lang="en-CA" smtClean="0"/>
              <a:pPr/>
              <a:t>17</a:t>
            </a:fld>
            <a:endParaRPr lang="en-CA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DDD1A5-4236-4156-9892-BB30AE4C760B}" type="slidenum">
              <a:rPr lang="zh-TW" altLang="en-US" smtClean="0"/>
              <a:pPr/>
              <a:t>20</a:t>
            </a:fld>
            <a:endParaRPr lang="en-US" altLang="zh-TW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4988"/>
            <a:ext cx="5486400" cy="4113212"/>
          </a:xfrm>
          <a:noFill/>
          <a:ln/>
        </p:spPr>
        <p:txBody>
          <a:bodyPr/>
          <a:lstStyle/>
          <a:p>
            <a:r>
              <a:rPr lang="en-US" altLang="zh-TW"/>
              <a:t>Note the signature of main() – it’s an array parameter.  And, like other examples we’ve given, it takes the number of elements as a parameter.  Why?</a:t>
            </a:r>
          </a:p>
          <a:p>
            <a:endParaRPr lang="en-US" altLang="zh-TW"/>
          </a:p>
          <a:p>
            <a:r>
              <a:rPr lang="en-US" altLang="zh-TW"/>
              <a:t>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6F3EBC-4E89-4E54-88E1-0AFC98B82F6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141448-4B7D-4BBA-96B5-A115D15BCEF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D32421-C911-49FA-92ED-D564530FCA9E}" type="slidenum">
              <a:rPr lang="en-CA" smtClean="0"/>
              <a:pPr/>
              <a:t>28</a:t>
            </a:fld>
            <a:endParaRPr lang="en-CA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2288B3-57E3-4F14-ABA9-0B88A329545D}" type="slidenum">
              <a:rPr lang="en-CA" smtClean="0"/>
              <a:pPr/>
              <a:t>30</a:t>
            </a:fld>
            <a:endParaRPr lang="en-CA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AD1A8E-851F-4927-90CB-695B692DDA0E}" type="slidenum">
              <a:rPr lang="en-CA" smtClean="0"/>
              <a:pPr/>
              <a:t>31</a:t>
            </a:fld>
            <a:endParaRPr lang="en-CA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0521C5-6728-416E-8ED3-3E6BBAF5674A}" type="slidenum">
              <a:rPr lang="en-CA" smtClean="0"/>
              <a:pPr/>
              <a:t>32</a:t>
            </a:fld>
            <a:endParaRPr lang="en-CA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501424-15B0-4844-899B-FFA91CBB2471}" type="slidenum">
              <a:rPr lang="en-CA" smtClean="0"/>
              <a:pPr/>
              <a:t>33</a:t>
            </a:fld>
            <a:endParaRPr lang="en-CA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DECFA6-E0FD-4669-BBF6-7C8DFBB2B475}" type="slidenum">
              <a:rPr lang="en-CA" smtClean="0"/>
              <a:pPr/>
              <a:t>34</a:t>
            </a:fld>
            <a:endParaRPr lang="en-CA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516301-0EED-4375-BBE4-49C52D63410F}" type="slidenum">
              <a:rPr lang="en-CA" smtClean="0"/>
              <a:pPr/>
              <a:t>35</a:t>
            </a:fld>
            <a:endParaRPr lang="en-CA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D47709-F598-4D77-A08A-A5161D510055}" type="slidenum">
              <a:rPr lang="en-CA" smtClean="0"/>
              <a:pPr/>
              <a:t>36</a:t>
            </a:fld>
            <a:endParaRPr lang="en-CA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F2FCE9-D276-4975-B7BC-6C1E5B4E94B8}" type="slidenum">
              <a:rPr lang="en-CA" smtClean="0"/>
              <a:pPr/>
              <a:t>37</a:t>
            </a:fld>
            <a:endParaRPr lang="en-CA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2C5DD-326D-45EF-9C93-07FA1AA0BA1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0DB7A-FB91-455B-9F25-B8FF38FB483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0A988-4F93-4DF8-86EB-ABB8E73034A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A4A92-E261-4B07-88D0-533DA89E617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FB86F-598A-4029-92A3-2C8DA1CD69F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60466-D8C5-4144-B41D-A011D569AE5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682AF-62F3-43D9-A38B-7EEE83CDA7D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02B90-F8D0-44A6-A545-D18C4A21530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51CFE-6E32-4F29-B20B-A8D68E2B295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43CEB-82E3-41A7-870A-AF7B3BC1863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0D2AD-85DA-477D-BB88-D862AD51EF7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43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5800" y="4076700"/>
            <a:ext cx="3810000" cy="1943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38100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2005 Pearson Addison-Wesley. All rights reserved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D5D0E836-BCE8-4E2B-94C1-A61ADF845D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C2585D8-F88D-447E-8415-B4D608591F0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.xml"/><Relationship Id="rId117" Type="http://schemas.openxmlformats.org/officeDocument/2006/relationships/image" Target="../media/image59.png"/><Relationship Id="rId21" Type="http://schemas.openxmlformats.org/officeDocument/2006/relationships/image" Target="../media/image11.png"/><Relationship Id="rId42" Type="http://schemas.openxmlformats.org/officeDocument/2006/relationships/customXml" Target="../ink/ink21.xml"/><Relationship Id="rId47" Type="http://schemas.openxmlformats.org/officeDocument/2006/relationships/image" Target="../media/image24.png"/><Relationship Id="rId63" Type="http://schemas.openxmlformats.org/officeDocument/2006/relationships/image" Target="../media/image32.png"/><Relationship Id="rId68" Type="http://schemas.openxmlformats.org/officeDocument/2006/relationships/customXml" Target="../ink/ink34.xml"/><Relationship Id="rId84" Type="http://schemas.openxmlformats.org/officeDocument/2006/relationships/customXml" Target="../ink/ink42.xml"/><Relationship Id="rId89" Type="http://schemas.openxmlformats.org/officeDocument/2006/relationships/image" Target="../media/image45.png"/><Relationship Id="rId112" Type="http://schemas.openxmlformats.org/officeDocument/2006/relationships/customXml" Target="../ink/ink56.xml"/><Relationship Id="rId133" Type="http://schemas.openxmlformats.org/officeDocument/2006/relationships/image" Target="../media/image67.png"/><Relationship Id="rId138" Type="http://schemas.openxmlformats.org/officeDocument/2006/relationships/customXml" Target="../ink/ink69.xml"/><Relationship Id="rId16" Type="http://schemas.openxmlformats.org/officeDocument/2006/relationships/customXml" Target="../ink/ink8.xml"/><Relationship Id="rId107" Type="http://schemas.openxmlformats.org/officeDocument/2006/relationships/image" Target="../media/image54.png"/><Relationship Id="rId11" Type="http://schemas.openxmlformats.org/officeDocument/2006/relationships/image" Target="../media/image6.png"/><Relationship Id="rId32" Type="http://schemas.openxmlformats.org/officeDocument/2006/relationships/customXml" Target="../ink/ink16.xml"/><Relationship Id="rId37" Type="http://schemas.openxmlformats.org/officeDocument/2006/relationships/image" Target="../media/image19.png"/><Relationship Id="rId53" Type="http://schemas.openxmlformats.org/officeDocument/2006/relationships/image" Target="../media/image27.png"/><Relationship Id="rId58" Type="http://schemas.openxmlformats.org/officeDocument/2006/relationships/customXml" Target="../ink/ink29.xml"/><Relationship Id="rId74" Type="http://schemas.openxmlformats.org/officeDocument/2006/relationships/customXml" Target="../ink/ink37.xml"/><Relationship Id="rId79" Type="http://schemas.openxmlformats.org/officeDocument/2006/relationships/image" Target="../media/image40.png"/><Relationship Id="rId102" Type="http://schemas.openxmlformats.org/officeDocument/2006/relationships/customXml" Target="../ink/ink51.xml"/><Relationship Id="rId123" Type="http://schemas.openxmlformats.org/officeDocument/2006/relationships/image" Target="../media/image62.png"/><Relationship Id="rId128" Type="http://schemas.openxmlformats.org/officeDocument/2006/relationships/customXml" Target="../ink/ink64.xml"/><Relationship Id="rId144" Type="http://schemas.openxmlformats.org/officeDocument/2006/relationships/customXml" Target="../ink/ink72.xml"/><Relationship Id="rId149" Type="http://schemas.openxmlformats.org/officeDocument/2006/relationships/image" Target="../media/image75.png"/><Relationship Id="rId5" Type="http://schemas.openxmlformats.org/officeDocument/2006/relationships/image" Target="../media/image3.png"/><Relationship Id="rId90" Type="http://schemas.openxmlformats.org/officeDocument/2006/relationships/customXml" Target="../ink/ink45.xml"/><Relationship Id="rId95" Type="http://schemas.openxmlformats.org/officeDocument/2006/relationships/image" Target="../media/image48.png"/><Relationship Id="rId22" Type="http://schemas.openxmlformats.org/officeDocument/2006/relationships/customXml" Target="../ink/ink11.xml"/><Relationship Id="rId27" Type="http://schemas.openxmlformats.org/officeDocument/2006/relationships/image" Target="../media/image14.png"/><Relationship Id="rId43" Type="http://schemas.openxmlformats.org/officeDocument/2006/relationships/image" Target="../media/image22.png"/><Relationship Id="rId48" Type="http://schemas.openxmlformats.org/officeDocument/2006/relationships/customXml" Target="../ink/ink24.xml"/><Relationship Id="rId64" Type="http://schemas.openxmlformats.org/officeDocument/2006/relationships/customXml" Target="../ink/ink32.xml"/><Relationship Id="rId69" Type="http://schemas.openxmlformats.org/officeDocument/2006/relationships/image" Target="../media/image35.png"/><Relationship Id="rId113" Type="http://schemas.openxmlformats.org/officeDocument/2006/relationships/image" Target="../media/image57.png"/><Relationship Id="rId118" Type="http://schemas.openxmlformats.org/officeDocument/2006/relationships/customXml" Target="../ink/ink59.xml"/><Relationship Id="rId134" Type="http://schemas.openxmlformats.org/officeDocument/2006/relationships/customXml" Target="../ink/ink67.xml"/><Relationship Id="rId139" Type="http://schemas.openxmlformats.org/officeDocument/2006/relationships/image" Target="../media/image70.png"/><Relationship Id="rId80" Type="http://schemas.openxmlformats.org/officeDocument/2006/relationships/customXml" Target="../ink/ink40.xml"/><Relationship Id="rId85" Type="http://schemas.openxmlformats.org/officeDocument/2006/relationships/image" Target="../media/image43.png"/><Relationship Id="rId150" Type="http://schemas.openxmlformats.org/officeDocument/2006/relationships/customXml" Target="../ink/ink75.xml"/><Relationship Id="rId12" Type="http://schemas.openxmlformats.org/officeDocument/2006/relationships/customXml" Target="../ink/ink6.xml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33" Type="http://schemas.openxmlformats.org/officeDocument/2006/relationships/image" Target="../media/image17.png"/><Relationship Id="rId38" Type="http://schemas.openxmlformats.org/officeDocument/2006/relationships/customXml" Target="../ink/ink19.xml"/><Relationship Id="rId46" Type="http://schemas.openxmlformats.org/officeDocument/2006/relationships/customXml" Target="../ink/ink23.xml"/><Relationship Id="rId59" Type="http://schemas.openxmlformats.org/officeDocument/2006/relationships/image" Target="../media/image30.png"/><Relationship Id="rId67" Type="http://schemas.openxmlformats.org/officeDocument/2006/relationships/image" Target="../media/image34.png"/><Relationship Id="rId103" Type="http://schemas.openxmlformats.org/officeDocument/2006/relationships/image" Target="../media/image52.png"/><Relationship Id="rId108" Type="http://schemas.openxmlformats.org/officeDocument/2006/relationships/customXml" Target="../ink/ink54.xml"/><Relationship Id="rId116" Type="http://schemas.openxmlformats.org/officeDocument/2006/relationships/customXml" Target="../ink/ink58.xml"/><Relationship Id="rId124" Type="http://schemas.openxmlformats.org/officeDocument/2006/relationships/customXml" Target="../ink/ink62.xml"/><Relationship Id="rId129" Type="http://schemas.openxmlformats.org/officeDocument/2006/relationships/image" Target="../media/image65.png"/><Relationship Id="rId137" Type="http://schemas.openxmlformats.org/officeDocument/2006/relationships/image" Target="../media/image69.png"/><Relationship Id="rId20" Type="http://schemas.openxmlformats.org/officeDocument/2006/relationships/customXml" Target="../ink/ink10.xml"/><Relationship Id="rId41" Type="http://schemas.openxmlformats.org/officeDocument/2006/relationships/image" Target="../media/image21.png"/><Relationship Id="rId54" Type="http://schemas.openxmlformats.org/officeDocument/2006/relationships/customXml" Target="../ink/ink27.xml"/><Relationship Id="rId62" Type="http://schemas.openxmlformats.org/officeDocument/2006/relationships/customXml" Target="../ink/ink31.xml"/><Relationship Id="rId70" Type="http://schemas.openxmlformats.org/officeDocument/2006/relationships/customXml" Target="../ink/ink35.xml"/><Relationship Id="rId75" Type="http://schemas.openxmlformats.org/officeDocument/2006/relationships/image" Target="../media/image38.png"/><Relationship Id="rId83" Type="http://schemas.openxmlformats.org/officeDocument/2006/relationships/image" Target="../media/image42.png"/><Relationship Id="rId88" Type="http://schemas.openxmlformats.org/officeDocument/2006/relationships/customXml" Target="../ink/ink44.xml"/><Relationship Id="rId91" Type="http://schemas.openxmlformats.org/officeDocument/2006/relationships/image" Target="../media/image46.png"/><Relationship Id="rId96" Type="http://schemas.openxmlformats.org/officeDocument/2006/relationships/customXml" Target="../ink/ink48.xml"/><Relationship Id="rId111" Type="http://schemas.openxmlformats.org/officeDocument/2006/relationships/image" Target="../media/image56.png"/><Relationship Id="rId132" Type="http://schemas.openxmlformats.org/officeDocument/2006/relationships/customXml" Target="../ink/ink66.xml"/><Relationship Id="rId140" Type="http://schemas.openxmlformats.org/officeDocument/2006/relationships/customXml" Target="../ink/ink70.xml"/><Relationship Id="rId145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49" Type="http://schemas.openxmlformats.org/officeDocument/2006/relationships/image" Target="../media/image25.png"/><Relationship Id="rId57" Type="http://schemas.openxmlformats.org/officeDocument/2006/relationships/image" Target="../media/image29.png"/><Relationship Id="rId106" Type="http://schemas.openxmlformats.org/officeDocument/2006/relationships/customXml" Target="../ink/ink53.xml"/><Relationship Id="rId114" Type="http://schemas.openxmlformats.org/officeDocument/2006/relationships/customXml" Target="../ink/ink57.xml"/><Relationship Id="rId119" Type="http://schemas.openxmlformats.org/officeDocument/2006/relationships/image" Target="../media/image60.png"/><Relationship Id="rId127" Type="http://schemas.openxmlformats.org/officeDocument/2006/relationships/image" Target="../media/image64.png"/><Relationship Id="rId10" Type="http://schemas.openxmlformats.org/officeDocument/2006/relationships/customXml" Target="../ink/ink5.xml"/><Relationship Id="rId31" Type="http://schemas.openxmlformats.org/officeDocument/2006/relationships/image" Target="../media/image16.png"/><Relationship Id="rId44" Type="http://schemas.openxmlformats.org/officeDocument/2006/relationships/customXml" Target="../ink/ink22.xml"/><Relationship Id="rId52" Type="http://schemas.openxmlformats.org/officeDocument/2006/relationships/customXml" Target="../ink/ink26.xml"/><Relationship Id="rId60" Type="http://schemas.openxmlformats.org/officeDocument/2006/relationships/customXml" Target="../ink/ink30.xml"/><Relationship Id="rId65" Type="http://schemas.openxmlformats.org/officeDocument/2006/relationships/image" Target="../media/image33.png"/><Relationship Id="rId73" Type="http://schemas.openxmlformats.org/officeDocument/2006/relationships/image" Target="../media/image37.png"/><Relationship Id="rId78" Type="http://schemas.openxmlformats.org/officeDocument/2006/relationships/customXml" Target="../ink/ink39.xml"/><Relationship Id="rId81" Type="http://schemas.openxmlformats.org/officeDocument/2006/relationships/image" Target="../media/image41.png"/><Relationship Id="rId86" Type="http://schemas.openxmlformats.org/officeDocument/2006/relationships/customXml" Target="../ink/ink43.xml"/><Relationship Id="rId94" Type="http://schemas.openxmlformats.org/officeDocument/2006/relationships/customXml" Target="../ink/ink47.xml"/><Relationship Id="rId99" Type="http://schemas.openxmlformats.org/officeDocument/2006/relationships/image" Target="../media/image50.png"/><Relationship Id="rId101" Type="http://schemas.openxmlformats.org/officeDocument/2006/relationships/image" Target="../media/image51.png"/><Relationship Id="rId122" Type="http://schemas.openxmlformats.org/officeDocument/2006/relationships/customXml" Target="../ink/ink61.xml"/><Relationship Id="rId130" Type="http://schemas.openxmlformats.org/officeDocument/2006/relationships/customXml" Target="../ink/ink65.xml"/><Relationship Id="rId135" Type="http://schemas.openxmlformats.org/officeDocument/2006/relationships/image" Target="../media/image68.png"/><Relationship Id="rId143" Type="http://schemas.openxmlformats.org/officeDocument/2006/relationships/image" Target="../media/image72.png"/><Relationship Id="rId148" Type="http://schemas.openxmlformats.org/officeDocument/2006/relationships/customXml" Target="../ink/ink74.xml"/><Relationship Id="rId151" Type="http://schemas.openxmlformats.org/officeDocument/2006/relationships/image" Target="../media/image76.png"/><Relationship Id="rId4" Type="http://schemas.openxmlformats.org/officeDocument/2006/relationships/customXml" Target="../ink/ink2.xml"/><Relationship Id="rId9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customXml" Target="../ink/ink9.xml"/><Relationship Id="rId39" Type="http://schemas.openxmlformats.org/officeDocument/2006/relationships/image" Target="../media/image20.png"/><Relationship Id="rId109" Type="http://schemas.openxmlformats.org/officeDocument/2006/relationships/image" Target="../media/image55.png"/><Relationship Id="rId34" Type="http://schemas.openxmlformats.org/officeDocument/2006/relationships/customXml" Target="../ink/ink17.xml"/><Relationship Id="rId50" Type="http://schemas.openxmlformats.org/officeDocument/2006/relationships/customXml" Target="../ink/ink25.xml"/><Relationship Id="rId55" Type="http://schemas.openxmlformats.org/officeDocument/2006/relationships/image" Target="../media/image28.png"/><Relationship Id="rId76" Type="http://schemas.openxmlformats.org/officeDocument/2006/relationships/customXml" Target="../ink/ink38.xml"/><Relationship Id="rId97" Type="http://schemas.openxmlformats.org/officeDocument/2006/relationships/image" Target="../media/image49.png"/><Relationship Id="rId104" Type="http://schemas.openxmlformats.org/officeDocument/2006/relationships/customXml" Target="../ink/ink52.xml"/><Relationship Id="rId120" Type="http://schemas.openxmlformats.org/officeDocument/2006/relationships/customXml" Target="../ink/ink60.xml"/><Relationship Id="rId125" Type="http://schemas.openxmlformats.org/officeDocument/2006/relationships/image" Target="../media/image63.png"/><Relationship Id="rId141" Type="http://schemas.openxmlformats.org/officeDocument/2006/relationships/image" Target="../media/image71.png"/><Relationship Id="rId146" Type="http://schemas.openxmlformats.org/officeDocument/2006/relationships/customXml" Target="../ink/ink73.xml"/><Relationship Id="rId7" Type="http://schemas.openxmlformats.org/officeDocument/2006/relationships/image" Target="../media/image4.png"/><Relationship Id="rId71" Type="http://schemas.openxmlformats.org/officeDocument/2006/relationships/image" Target="../media/image36.png"/><Relationship Id="rId92" Type="http://schemas.openxmlformats.org/officeDocument/2006/relationships/customXml" Target="../ink/ink46.xml"/><Relationship Id="rId2" Type="http://schemas.openxmlformats.org/officeDocument/2006/relationships/customXml" Target="../ink/ink1.xml"/><Relationship Id="rId29" Type="http://schemas.openxmlformats.org/officeDocument/2006/relationships/image" Target="../media/image15.png"/><Relationship Id="rId24" Type="http://schemas.openxmlformats.org/officeDocument/2006/relationships/customXml" Target="../ink/ink12.xml"/><Relationship Id="rId40" Type="http://schemas.openxmlformats.org/officeDocument/2006/relationships/customXml" Target="../ink/ink20.xml"/><Relationship Id="rId45" Type="http://schemas.openxmlformats.org/officeDocument/2006/relationships/image" Target="../media/image23.png"/><Relationship Id="rId66" Type="http://schemas.openxmlformats.org/officeDocument/2006/relationships/customXml" Target="../ink/ink33.xml"/><Relationship Id="rId87" Type="http://schemas.openxmlformats.org/officeDocument/2006/relationships/image" Target="../media/image44.png"/><Relationship Id="rId110" Type="http://schemas.openxmlformats.org/officeDocument/2006/relationships/customXml" Target="../ink/ink55.xml"/><Relationship Id="rId115" Type="http://schemas.openxmlformats.org/officeDocument/2006/relationships/image" Target="../media/image58.png"/><Relationship Id="rId131" Type="http://schemas.openxmlformats.org/officeDocument/2006/relationships/image" Target="../media/image66.png"/><Relationship Id="rId136" Type="http://schemas.openxmlformats.org/officeDocument/2006/relationships/customXml" Target="../ink/ink68.xml"/><Relationship Id="rId61" Type="http://schemas.openxmlformats.org/officeDocument/2006/relationships/image" Target="../media/image31.png"/><Relationship Id="rId82" Type="http://schemas.openxmlformats.org/officeDocument/2006/relationships/customXml" Target="../ink/ink41.xml"/><Relationship Id="rId19" Type="http://schemas.openxmlformats.org/officeDocument/2006/relationships/image" Target="../media/image10.png"/><Relationship Id="rId14" Type="http://schemas.openxmlformats.org/officeDocument/2006/relationships/customXml" Target="../ink/ink7.xml"/><Relationship Id="rId30" Type="http://schemas.openxmlformats.org/officeDocument/2006/relationships/customXml" Target="../ink/ink15.xml"/><Relationship Id="rId35" Type="http://schemas.openxmlformats.org/officeDocument/2006/relationships/image" Target="../media/image18.png"/><Relationship Id="rId56" Type="http://schemas.openxmlformats.org/officeDocument/2006/relationships/customXml" Target="../ink/ink28.xml"/><Relationship Id="rId77" Type="http://schemas.openxmlformats.org/officeDocument/2006/relationships/image" Target="../media/image39.png"/><Relationship Id="rId100" Type="http://schemas.openxmlformats.org/officeDocument/2006/relationships/customXml" Target="../ink/ink50.xml"/><Relationship Id="rId105" Type="http://schemas.openxmlformats.org/officeDocument/2006/relationships/image" Target="../media/image53.png"/><Relationship Id="rId126" Type="http://schemas.openxmlformats.org/officeDocument/2006/relationships/customXml" Target="../ink/ink63.xml"/><Relationship Id="rId147" Type="http://schemas.openxmlformats.org/officeDocument/2006/relationships/image" Target="../media/image74.png"/><Relationship Id="rId8" Type="http://schemas.openxmlformats.org/officeDocument/2006/relationships/customXml" Target="../ink/ink4.xml"/><Relationship Id="rId51" Type="http://schemas.openxmlformats.org/officeDocument/2006/relationships/image" Target="../media/image26.png"/><Relationship Id="rId72" Type="http://schemas.openxmlformats.org/officeDocument/2006/relationships/customXml" Target="../ink/ink36.xml"/><Relationship Id="rId93" Type="http://schemas.openxmlformats.org/officeDocument/2006/relationships/image" Target="../media/image47.png"/><Relationship Id="rId98" Type="http://schemas.openxmlformats.org/officeDocument/2006/relationships/customXml" Target="../ink/ink49.xml"/><Relationship Id="rId121" Type="http://schemas.openxmlformats.org/officeDocument/2006/relationships/image" Target="../media/image61.png"/><Relationship Id="rId142" Type="http://schemas.openxmlformats.org/officeDocument/2006/relationships/customXml" Target="../ink/ink71.xml"/><Relationship Id="rId3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mk:@MSITStore:C:\Users\mehedi\Desktop\TU\TaifCourse\Fall2010\Book%20References\C%20and%20Data%20Structures%20-%20P.S.%20Deshpande.chm::/7267/images/figu65_1_0.jpg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1568450" y="2841625"/>
            <a:ext cx="6072188" cy="1046163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lIns="82945" tIns="41473" rIns="82945" bIns="41473" anchor="ctr"/>
          <a:lstStyle/>
          <a:p>
            <a:pPr algn="ctr" defTabSz="828675">
              <a:defRPr/>
            </a:pPr>
            <a:r>
              <a:rPr lang="en-US" sz="3600">
                <a:solidFill>
                  <a:srgbClr val="000000"/>
                </a:solidFill>
              </a:rPr>
              <a:t>Pointers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74963" y="357188"/>
            <a:ext cx="3460750" cy="736600"/>
          </a:xfrm>
          <a:solidFill>
            <a:schemeClr val="accent1"/>
          </a:solidFill>
          <a:ln cap="flat" algn="ctr">
            <a:solidFill>
              <a:schemeClr val="tx1"/>
            </a:solidFill>
          </a:ln>
        </p:spPr>
        <p:txBody>
          <a:bodyPr wrap="none" lIns="82945" tIns="41473" rIns="82945" bIns="41473"/>
          <a:lstStyle/>
          <a:p>
            <a:pPr eaLnBrk="1" hangingPunct="1"/>
            <a:r>
              <a:rPr lang="en-US" sz="3200" b="1">
                <a:solidFill>
                  <a:schemeClr val="tx1"/>
                </a:solidFill>
              </a:rPr>
              <a:t>Pointer (Contents)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82945" tIns="41473" rIns="82945" bIns="41473"/>
          <a:lstStyle/>
          <a:p>
            <a:pPr marL="609600" indent="-609600" defTabSz="877888" eaLnBrk="1" hangingPunct="1">
              <a:spcBef>
                <a:spcPct val="50000"/>
              </a:spcBef>
              <a:buFontTx/>
              <a:buAutoNum type="arabicPeriod"/>
            </a:pPr>
            <a:r>
              <a:rPr lang="en-US" sz="3000" b="1"/>
              <a:t>How does a memory look like ?</a:t>
            </a:r>
          </a:p>
          <a:p>
            <a:pPr marL="609600" indent="-609600" defTabSz="877888" eaLnBrk="1" hangingPunct="1">
              <a:spcBef>
                <a:spcPct val="50000"/>
              </a:spcBef>
              <a:buFontTx/>
              <a:buAutoNum type="arabicPeriod"/>
            </a:pPr>
            <a:r>
              <a:rPr lang="en-US" sz="3000" b="1"/>
              <a:t>Operators used in Pointers.</a:t>
            </a:r>
          </a:p>
          <a:p>
            <a:pPr marL="609600" indent="-609600" defTabSz="877888" eaLnBrk="1" hangingPunct="1">
              <a:spcBef>
                <a:spcPct val="50000"/>
              </a:spcBef>
              <a:buFontTx/>
              <a:buAutoNum type="arabicPeriod"/>
            </a:pPr>
            <a:r>
              <a:rPr lang="en-US" sz="3000" b="1"/>
              <a:t>Syntax for Pointers.</a:t>
            </a:r>
          </a:p>
          <a:p>
            <a:pPr marL="609600" indent="-609600" defTabSz="877888" eaLnBrk="1" hangingPunct="1">
              <a:spcBef>
                <a:spcPct val="50000"/>
              </a:spcBef>
              <a:buFontTx/>
              <a:buAutoNum type="arabicPeriod"/>
            </a:pPr>
            <a:r>
              <a:rPr lang="en-US" sz="3000" b="1"/>
              <a:t>Pointer Assignment.</a:t>
            </a:r>
          </a:p>
          <a:p>
            <a:pPr marL="609600" indent="-609600" defTabSz="877888" eaLnBrk="1" hangingPunct="1">
              <a:spcBef>
                <a:spcPct val="50000"/>
              </a:spcBef>
              <a:buFontTx/>
              <a:buAutoNum type="arabicPeriod"/>
            </a:pPr>
            <a:r>
              <a:rPr lang="en-US" sz="3000" b="1"/>
              <a:t>Pointer Arithmetic.</a:t>
            </a:r>
          </a:p>
          <a:p>
            <a:pPr marL="609600" indent="-609600" defTabSz="877888" eaLnBrk="1" hangingPunct="1">
              <a:spcBef>
                <a:spcPct val="50000"/>
              </a:spcBef>
              <a:buFontTx/>
              <a:buAutoNum type="arabicPeriod"/>
            </a:pPr>
            <a:r>
              <a:rPr lang="en-US" sz="3000" b="1"/>
              <a:t>Pointer Example.</a:t>
            </a:r>
          </a:p>
          <a:p>
            <a:pPr marL="609600" indent="-609600" defTabSz="877888" eaLnBrk="1" hangingPunct="1">
              <a:spcBef>
                <a:spcPct val="50000"/>
              </a:spcBef>
              <a:buFontTx/>
              <a:buAutoNum type="arabicPeriod"/>
            </a:pPr>
            <a:r>
              <a:rPr lang="en-US" sz="3000" b="1"/>
              <a:t>Predict the Output.</a:t>
            </a:r>
          </a:p>
          <a:p>
            <a:pPr marL="609600" indent="-609600" defTabSz="877888" eaLnBrk="1" hangingPunct="1"/>
            <a:endParaRPr lang="en-US" sz="3000"/>
          </a:p>
        </p:txBody>
      </p:sp>
      <p:sp>
        <p:nvSpPr>
          <p:cNvPr id="4100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359775" y="5846763"/>
            <a:ext cx="587375" cy="522287"/>
          </a:xfrm>
          <a:prstGeom prst="actionButtonHome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ChangeArrowheads="1"/>
          </p:cNvSpPr>
          <p:nvPr/>
        </p:nvSpPr>
        <p:spPr bwMode="auto">
          <a:xfrm>
            <a:off x="762000" y="1981200"/>
            <a:ext cx="1752600" cy="3810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3539" name="Rectangle 3"/>
          <p:cNvSpPr>
            <a:spLocks noChangeArrowheads="1"/>
          </p:cNvSpPr>
          <p:nvPr/>
        </p:nvSpPr>
        <p:spPr bwMode="auto">
          <a:xfrm>
            <a:off x="762000" y="1981200"/>
            <a:ext cx="1752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3540" name="Rectangle 4"/>
          <p:cNvSpPr>
            <a:spLocks noChangeArrowheads="1"/>
          </p:cNvSpPr>
          <p:nvPr/>
        </p:nvSpPr>
        <p:spPr bwMode="auto">
          <a:xfrm>
            <a:off x="762000" y="2743200"/>
            <a:ext cx="1752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3541" name="Rectangle 5"/>
          <p:cNvSpPr>
            <a:spLocks noChangeArrowheads="1"/>
          </p:cNvSpPr>
          <p:nvPr/>
        </p:nvSpPr>
        <p:spPr bwMode="auto">
          <a:xfrm>
            <a:off x="762000" y="3505200"/>
            <a:ext cx="1752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3542" name="Rectangle 6"/>
          <p:cNvSpPr>
            <a:spLocks noChangeArrowheads="1"/>
          </p:cNvSpPr>
          <p:nvPr/>
        </p:nvSpPr>
        <p:spPr bwMode="auto">
          <a:xfrm>
            <a:off x="762000" y="4267200"/>
            <a:ext cx="1752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3543" name="Rectangle 7"/>
          <p:cNvSpPr>
            <a:spLocks noChangeArrowheads="1"/>
          </p:cNvSpPr>
          <p:nvPr/>
        </p:nvSpPr>
        <p:spPr bwMode="auto">
          <a:xfrm>
            <a:off x="762000" y="5029200"/>
            <a:ext cx="1752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3544" name="Text Box 8"/>
          <p:cNvSpPr txBox="1">
            <a:spLocks noChangeArrowheads="1"/>
          </p:cNvSpPr>
          <p:nvPr/>
        </p:nvSpPr>
        <p:spPr bwMode="auto">
          <a:xfrm>
            <a:off x="2590800" y="1981200"/>
            <a:ext cx="1143000" cy="366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X1000</a:t>
            </a:r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X1004</a:t>
            </a:r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X1008</a:t>
            </a:r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X100c</a:t>
            </a:r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x1010</a:t>
            </a:r>
          </a:p>
        </p:txBody>
      </p:sp>
      <p:sp>
        <p:nvSpPr>
          <p:cNvPr id="193545" name="Line 9"/>
          <p:cNvSpPr>
            <a:spLocks noChangeShapeType="1"/>
          </p:cNvSpPr>
          <p:nvPr/>
        </p:nvSpPr>
        <p:spPr bwMode="auto">
          <a:xfrm>
            <a:off x="762000" y="22098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3546" name="Line 10"/>
          <p:cNvSpPr>
            <a:spLocks noChangeShapeType="1"/>
          </p:cNvSpPr>
          <p:nvPr/>
        </p:nvSpPr>
        <p:spPr bwMode="auto">
          <a:xfrm>
            <a:off x="762000" y="24384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3547" name="Line 11"/>
          <p:cNvSpPr>
            <a:spLocks noChangeShapeType="1"/>
          </p:cNvSpPr>
          <p:nvPr/>
        </p:nvSpPr>
        <p:spPr bwMode="auto">
          <a:xfrm>
            <a:off x="762000" y="25908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3548" name="Line 12"/>
          <p:cNvSpPr>
            <a:spLocks noChangeShapeType="1"/>
          </p:cNvSpPr>
          <p:nvPr/>
        </p:nvSpPr>
        <p:spPr bwMode="auto">
          <a:xfrm>
            <a:off x="762000" y="28956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3549" name="Line 13"/>
          <p:cNvSpPr>
            <a:spLocks noChangeShapeType="1"/>
          </p:cNvSpPr>
          <p:nvPr/>
        </p:nvSpPr>
        <p:spPr bwMode="auto">
          <a:xfrm>
            <a:off x="762000" y="3124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3550" name="Line 14"/>
          <p:cNvSpPr>
            <a:spLocks noChangeShapeType="1"/>
          </p:cNvSpPr>
          <p:nvPr/>
        </p:nvSpPr>
        <p:spPr bwMode="auto">
          <a:xfrm>
            <a:off x="762000" y="32766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3551" name="Line 15"/>
          <p:cNvSpPr>
            <a:spLocks noChangeShapeType="1"/>
          </p:cNvSpPr>
          <p:nvPr/>
        </p:nvSpPr>
        <p:spPr bwMode="auto">
          <a:xfrm>
            <a:off x="762000" y="36576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3552" name="Line 16"/>
          <p:cNvSpPr>
            <a:spLocks noChangeShapeType="1"/>
          </p:cNvSpPr>
          <p:nvPr/>
        </p:nvSpPr>
        <p:spPr bwMode="auto">
          <a:xfrm>
            <a:off x="762000" y="3886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3553" name="Line 17"/>
          <p:cNvSpPr>
            <a:spLocks noChangeShapeType="1"/>
          </p:cNvSpPr>
          <p:nvPr/>
        </p:nvSpPr>
        <p:spPr bwMode="auto">
          <a:xfrm>
            <a:off x="762000" y="40386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3554" name="Line 18"/>
          <p:cNvSpPr>
            <a:spLocks noChangeShapeType="1"/>
          </p:cNvSpPr>
          <p:nvPr/>
        </p:nvSpPr>
        <p:spPr bwMode="auto">
          <a:xfrm>
            <a:off x="762000" y="44958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3555" name="Line 19"/>
          <p:cNvSpPr>
            <a:spLocks noChangeShapeType="1"/>
          </p:cNvSpPr>
          <p:nvPr/>
        </p:nvSpPr>
        <p:spPr bwMode="auto">
          <a:xfrm>
            <a:off x="762000" y="47244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3556" name="Line 20"/>
          <p:cNvSpPr>
            <a:spLocks noChangeShapeType="1"/>
          </p:cNvSpPr>
          <p:nvPr/>
        </p:nvSpPr>
        <p:spPr bwMode="auto">
          <a:xfrm>
            <a:off x="762000" y="48768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3557" name="Line 21"/>
          <p:cNvSpPr>
            <a:spLocks noChangeShapeType="1"/>
          </p:cNvSpPr>
          <p:nvPr/>
        </p:nvSpPr>
        <p:spPr bwMode="auto">
          <a:xfrm>
            <a:off x="762000" y="51816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3558" name="Line 22"/>
          <p:cNvSpPr>
            <a:spLocks noChangeShapeType="1"/>
          </p:cNvSpPr>
          <p:nvPr/>
        </p:nvSpPr>
        <p:spPr bwMode="auto">
          <a:xfrm>
            <a:off x="762000" y="5410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3559" name="Line 23"/>
          <p:cNvSpPr>
            <a:spLocks noChangeShapeType="1"/>
          </p:cNvSpPr>
          <p:nvPr/>
        </p:nvSpPr>
        <p:spPr bwMode="auto">
          <a:xfrm>
            <a:off x="762000" y="55626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3560" name="Rectangle 24"/>
          <p:cNvSpPr>
            <a:spLocks noChangeArrowheads="1"/>
          </p:cNvSpPr>
          <p:nvPr/>
        </p:nvSpPr>
        <p:spPr bwMode="auto">
          <a:xfrm>
            <a:off x="4267200" y="2133600"/>
            <a:ext cx="4114800" cy="274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3561" name="Rectangle 25"/>
          <p:cNvSpPr>
            <a:spLocks noChangeArrowheads="1"/>
          </p:cNvSpPr>
          <p:nvPr/>
        </p:nvSpPr>
        <p:spPr bwMode="auto">
          <a:xfrm>
            <a:off x="4284663" y="2133600"/>
            <a:ext cx="4114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3562" name="Rectangle 26"/>
          <p:cNvSpPr>
            <a:spLocks noChangeArrowheads="1"/>
          </p:cNvSpPr>
          <p:nvPr/>
        </p:nvSpPr>
        <p:spPr bwMode="auto">
          <a:xfrm>
            <a:off x="4267200" y="2819400"/>
            <a:ext cx="4114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3563" name="Rectangle 27"/>
          <p:cNvSpPr>
            <a:spLocks noChangeArrowheads="1"/>
          </p:cNvSpPr>
          <p:nvPr/>
        </p:nvSpPr>
        <p:spPr bwMode="auto">
          <a:xfrm>
            <a:off x="4267200" y="3505200"/>
            <a:ext cx="4114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3564" name="Rectangle 28"/>
          <p:cNvSpPr>
            <a:spLocks noChangeArrowheads="1"/>
          </p:cNvSpPr>
          <p:nvPr/>
        </p:nvSpPr>
        <p:spPr bwMode="auto">
          <a:xfrm>
            <a:off x="4267200" y="4191000"/>
            <a:ext cx="4114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3565" name="Line 29"/>
          <p:cNvSpPr>
            <a:spLocks noChangeShapeType="1"/>
          </p:cNvSpPr>
          <p:nvPr/>
        </p:nvSpPr>
        <p:spPr bwMode="auto">
          <a:xfrm>
            <a:off x="2590800" y="2438400"/>
            <a:ext cx="1371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5150" name="Text Box 30"/>
          <p:cNvSpPr txBox="1">
            <a:spLocks noChangeArrowheads="1"/>
          </p:cNvSpPr>
          <p:nvPr/>
        </p:nvSpPr>
        <p:spPr bwMode="auto">
          <a:xfrm>
            <a:off x="915988" y="357188"/>
            <a:ext cx="71167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/>
              <a:t>How does a memory look like ?</a:t>
            </a:r>
          </a:p>
        </p:txBody>
      </p:sp>
      <p:sp>
        <p:nvSpPr>
          <p:cNvPr id="193567" name="Text Box 31"/>
          <p:cNvSpPr txBox="1">
            <a:spLocks noChangeArrowheads="1"/>
          </p:cNvSpPr>
          <p:nvPr/>
        </p:nvSpPr>
        <p:spPr bwMode="auto">
          <a:xfrm>
            <a:off x="5105400" y="2362200"/>
            <a:ext cx="2286000" cy="244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X1000</a:t>
            </a:r>
          </a:p>
          <a:p>
            <a:pPr>
              <a:spcBef>
                <a:spcPct val="50000"/>
              </a:spcBef>
            </a:pPr>
            <a:r>
              <a:rPr lang="en-US" sz="2800"/>
              <a:t>X1001</a:t>
            </a:r>
          </a:p>
          <a:p>
            <a:pPr>
              <a:spcBef>
                <a:spcPct val="50000"/>
              </a:spcBef>
            </a:pPr>
            <a:r>
              <a:rPr lang="en-US" sz="2800"/>
              <a:t>X1002</a:t>
            </a:r>
          </a:p>
          <a:p>
            <a:pPr>
              <a:spcBef>
                <a:spcPct val="50000"/>
              </a:spcBef>
            </a:pPr>
            <a:r>
              <a:rPr lang="en-US" sz="2800"/>
              <a:t>X1003</a:t>
            </a:r>
            <a:r>
              <a:rPr lang="en-US"/>
              <a:t> </a:t>
            </a:r>
          </a:p>
        </p:txBody>
      </p:sp>
      <p:sp>
        <p:nvSpPr>
          <p:cNvPr id="193568" name="Oval 32"/>
          <p:cNvSpPr>
            <a:spLocks noChangeArrowheads="1"/>
          </p:cNvSpPr>
          <p:nvPr/>
        </p:nvSpPr>
        <p:spPr bwMode="auto">
          <a:xfrm>
            <a:off x="5943600" y="5029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3569" name="Oval 33"/>
          <p:cNvSpPr>
            <a:spLocks noChangeArrowheads="1"/>
          </p:cNvSpPr>
          <p:nvPr/>
        </p:nvSpPr>
        <p:spPr bwMode="auto">
          <a:xfrm>
            <a:off x="59436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3570" name="Oval 34"/>
          <p:cNvSpPr>
            <a:spLocks noChangeArrowheads="1"/>
          </p:cNvSpPr>
          <p:nvPr/>
        </p:nvSpPr>
        <p:spPr bwMode="auto">
          <a:xfrm>
            <a:off x="59436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5155" name="Text Box 35"/>
          <p:cNvSpPr txBox="1">
            <a:spLocks noChangeArrowheads="1"/>
          </p:cNvSpPr>
          <p:nvPr/>
        </p:nvSpPr>
        <p:spPr bwMode="auto">
          <a:xfrm>
            <a:off x="2514600" y="1371600"/>
            <a:ext cx="2057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3300"/>
                </a:solidFill>
              </a:rPr>
              <a:t>Address Locations</a:t>
            </a:r>
          </a:p>
        </p:txBody>
      </p:sp>
      <p:sp>
        <p:nvSpPr>
          <p:cNvPr id="7204" name="Text Box 36"/>
          <p:cNvSpPr txBox="1">
            <a:spLocks noChangeArrowheads="1"/>
          </p:cNvSpPr>
          <p:nvPr/>
        </p:nvSpPr>
        <p:spPr bwMode="auto">
          <a:xfrm>
            <a:off x="4984750" y="1431925"/>
            <a:ext cx="300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For a float number (4 bytes)</a:t>
            </a:r>
          </a:p>
          <a:p>
            <a:r>
              <a:rPr lang="en-CA"/>
              <a:t>Staring address X1000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9" dur="1000"/>
                                        <p:tgtEl>
                                          <p:spTgt spid="19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8" grpId="0" animBg="1"/>
      <p:bldP spid="193539" grpId="0" animBg="1"/>
      <p:bldP spid="193540" grpId="0" animBg="1"/>
      <p:bldP spid="193541" grpId="0" animBg="1"/>
      <p:bldP spid="193542" grpId="0" animBg="1"/>
      <p:bldP spid="193543" grpId="0" animBg="1"/>
      <p:bldP spid="193544" grpId="0"/>
      <p:bldP spid="193545" grpId="0" animBg="1"/>
      <p:bldP spid="193546" grpId="0" animBg="1"/>
      <p:bldP spid="193547" grpId="0" animBg="1"/>
      <p:bldP spid="193548" grpId="0" animBg="1"/>
      <p:bldP spid="193549" grpId="0" animBg="1"/>
      <p:bldP spid="193550" grpId="0" animBg="1"/>
      <p:bldP spid="193551" grpId="0" animBg="1"/>
      <p:bldP spid="193552" grpId="0" animBg="1"/>
      <p:bldP spid="193553" grpId="0" animBg="1"/>
      <p:bldP spid="193554" grpId="0" animBg="1"/>
      <p:bldP spid="193555" grpId="0" animBg="1"/>
      <p:bldP spid="193556" grpId="0" animBg="1"/>
      <p:bldP spid="193557" grpId="0" animBg="1"/>
      <p:bldP spid="193558" grpId="0" animBg="1"/>
      <p:bldP spid="193559" grpId="0" animBg="1"/>
      <p:bldP spid="193560" grpId="0" animBg="1"/>
      <p:bldP spid="193561" grpId="0" animBg="1"/>
      <p:bldP spid="193562" grpId="0" animBg="1"/>
      <p:bldP spid="193563" grpId="0" animBg="1"/>
      <p:bldP spid="193564" grpId="0" animBg="1"/>
      <p:bldP spid="193565" grpId="0" animBg="1"/>
      <p:bldP spid="193567" grpId="0"/>
      <p:bldP spid="193568" grpId="0" animBg="1"/>
      <p:bldP spid="193569" grpId="0" animBg="1"/>
      <p:bldP spid="193570" grpId="0" animBg="1"/>
      <p:bldP spid="720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Computer Memory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7848600" cy="41148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endParaRPr lang="en-US" altLang="zh-TW">
              <a:ea typeface="新細明體" pitchFamily="18" charset="-120"/>
            </a:endParaRPr>
          </a:p>
          <a:p>
            <a:endParaRPr lang="en-US" altLang="zh-TW">
              <a:ea typeface="新細明體" pitchFamily="18" charset="-120"/>
            </a:endParaRPr>
          </a:p>
          <a:p>
            <a:r>
              <a:rPr lang="en-US" altLang="zh-TW">
                <a:ea typeface="新細明體" pitchFamily="18" charset="-120"/>
              </a:rPr>
              <a:t>Each variable is assigned a memory slot (the size depends on the data type) and the variable’s data is stored there</a:t>
            </a:r>
          </a:p>
          <a:p>
            <a:pPr>
              <a:buFont typeface="Monotype Sorts" pitchFamily="2" charset="2"/>
              <a:buNone/>
            </a:pPr>
            <a:endParaRPr lang="en-US" altLang="zh-TW">
              <a:ea typeface="新細明體" pitchFamily="18" charset="-120"/>
            </a:endParaRPr>
          </a:p>
          <a:p>
            <a:endParaRPr lang="en-US" altLang="zh-TW">
              <a:ea typeface="新細明體" pitchFamily="18" charset="-120"/>
            </a:endParaRPr>
          </a:p>
          <a:p>
            <a:endParaRPr lang="en-US" altLang="zh-TW">
              <a:ea typeface="新細明體" pitchFamily="18" charset="-120"/>
            </a:endParaRPr>
          </a:p>
        </p:txBody>
      </p:sp>
      <p:sp>
        <p:nvSpPr>
          <p:cNvPr id="6148" name="Text Box 47"/>
          <p:cNvSpPr txBox="1">
            <a:spLocks noChangeArrowheads="1"/>
          </p:cNvSpPr>
          <p:nvPr/>
        </p:nvSpPr>
        <p:spPr bwMode="auto">
          <a:xfrm>
            <a:off x="4479925" y="5268913"/>
            <a:ext cx="3416300" cy="646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Variable </a:t>
            </a:r>
            <a:r>
              <a:rPr lang="en-US" altLang="zh-TW" b="1">
                <a:solidFill>
                  <a:srgbClr val="FF0000"/>
                </a:solidFill>
                <a:ea typeface="新細明體" pitchFamily="18" charset="-120"/>
              </a:rPr>
              <a:t>a’s</a:t>
            </a:r>
            <a:r>
              <a:rPr lang="en-US" altLang="zh-TW">
                <a:ea typeface="新細明體" pitchFamily="18" charset="-120"/>
              </a:rPr>
              <a:t> value, i.e., 100, is </a:t>
            </a:r>
          </a:p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stored at memory location 1022</a:t>
            </a:r>
          </a:p>
        </p:txBody>
      </p:sp>
      <p:sp>
        <p:nvSpPr>
          <p:cNvPr id="371762" name="Rectangle 50"/>
          <p:cNvSpPr>
            <a:spLocks noChangeArrowheads="1"/>
          </p:cNvSpPr>
          <p:nvPr/>
        </p:nvSpPr>
        <p:spPr bwMode="auto">
          <a:xfrm>
            <a:off x="3479800" y="45545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100</a:t>
            </a:r>
          </a:p>
        </p:txBody>
      </p:sp>
      <p:sp>
        <p:nvSpPr>
          <p:cNvPr id="371763" name="Rectangle 51"/>
          <p:cNvSpPr>
            <a:spLocks noChangeArrowheads="1"/>
          </p:cNvSpPr>
          <p:nvPr/>
        </p:nvSpPr>
        <p:spPr bwMode="auto">
          <a:xfrm>
            <a:off x="2292350" y="45545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4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…</a:t>
            </a:r>
          </a:p>
        </p:txBody>
      </p:sp>
      <p:sp>
        <p:nvSpPr>
          <p:cNvPr id="371764" name="Rectangle 52"/>
          <p:cNvSpPr>
            <a:spLocks noChangeArrowheads="1"/>
          </p:cNvSpPr>
          <p:nvPr/>
        </p:nvSpPr>
        <p:spPr bwMode="auto">
          <a:xfrm>
            <a:off x="4667250" y="45545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4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…</a:t>
            </a:r>
          </a:p>
        </p:txBody>
      </p:sp>
      <p:sp>
        <p:nvSpPr>
          <p:cNvPr id="371765" name="Rectangle 53"/>
          <p:cNvSpPr>
            <a:spLocks noChangeArrowheads="1"/>
          </p:cNvSpPr>
          <p:nvPr/>
        </p:nvSpPr>
        <p:spPr bwMode="auto">
          <a:xfrm>
            <a:off x="5854700" y="45545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1022</a:t>
            </a:r>
          </a:p>
        </p:txBody>
      </p:sp>
      <p:sp>
        <p:nvSpPr>
          <p:cNvPr id="371766" name="Rectangle 54"/>
          <p:cNvSpPr>
            <a:spLocks noChangeArrowheads="1"/>
          </p:cNvSpPr>
          <p:nvPr/>
        </p:nvSpPr>
        <p:spPr bwMode="auto">
          <a:xfrm>
            <a:off x="7042150" y="45545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4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…</a:t>
            </a:r>
          </a:p>
        </p:txBody>
      </p:sp>
      <p:sp>
        <p:nvSpPr>
          <p:cNvPr id="6154" name="Text Box 55"/>
          <p:cNvSpPr txBox="1">
            <a:spLocks noChangeArrowheads="1"/>
          </p:cNvSpPr>
          <p:nvPr/>
        </p:nvSpPr>
        <p:spPr bwMode="auto">
          <a:xfrm>
            <a:off x="0" y="4114800"/>
            <a:ext cx="2286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Memory address:</a:t>
            </a:r>
          </a:p>
        </p:txBody>
      </p:sp>
      <p:sp>
        <p:nvSpPr>
          <p:cNvPr id="6155" name="Text Box 56"/>
          <p:cNvSpPr txBox="1">
            <a:spLocks noChangeArrowheads="1"/>
          </p:cNvSpPr>
          <p:nvPr/>
        </p:nvSpPr>
        <p:spPr bwMode="auto">
          <a:xfrm>
            <a:off x="3557588" y="4114800"/>
            <a:ext cx="973137" cy="369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zh-TW" altLang="en-US">
                <a:ea typeface="新細明體" pitchFamily="18" charset="-120"/>
              </a:rPr>
              <a:t>102</a:t>
            </a:r>
            <a:r>
              <a:rPr lang="en-US" altLang="zh-TW">
                <a:ea typeface="新細明體" pitchFamily="18" charset="-120"/>
              </a:rPr>
              <a:t>2</a:t>
            </a:r>
            <a:endParaRPr lang="zh-TW" altLang="en-US">
              <a:ea typeface="新細明體" pitchFamily="18" charset="-120"/>
            </a:endParaRPr>
          </a:p>
        </p:txBody>
      </p:sp>
      <p:sp>
        <p:nvSpPr>
          <p:cNvPr id="6156" name="Text Box 57"/>
          <p:cNvSpPr txBox="1">
            <a:spLocks noChangeArrowheads="1"/>
          </p:cNvSpPr>
          <p:nvPr/>
        </p:nvSpPr>
        <p:spPr bwMode="auto">
          <a:xfrm>
            <a:off x="5854700" y="4114800"/>
            <a:ext cx="7493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zh-TW" altLang="en-US">
                <a:ea typeface="新細明體" pitchFamily="18" charset="-120"/>
              </a:rPr>
              <a:t>1032</a:t>
            </a:r>
          </a:p>
        </p:txBody>
      </p:sp>
      <p:sp>
        <p:nvSpPr>
          <p:cNvPr id="6157" name="Text Box 58"/>
          <p:cNvSpPr txBox="1">
            <a:spLocks noChangeArrowheads="1"/>
          </p:cNvSpPr>
          <p:nvPr/>
        </p:nvSpPr>
        <p:spPr bwMode="auto">
          <a:xfrm>
            <a:off x="1524000" y="5662613"/>
            <a:ext cx="20129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int a = 100;</a:t>
            </a:r>
          </a:p>
        </p:txBody>
      </p:sp>
      <p:sp>
        <p:nvSpPr>
          <p:cNvPr id="371772" name="Rectangle 60"/>
          <p:cNvSpPr>
            <a:spLocks noChangeArrowheads="1"/>
          </p:cNvSpPr>
          <p:nvPr/>
        </p:nvSpPr>
        <p:spPr bwMode="auto">
          <a:xfrm>
            <a:off x="1143000" y="45545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4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…</a:t>
            </a:r>
          </a:p>
        </p:txBody>
      </p:sp>
      <p:sp>
        <p:nvSpPr>
          <p:cNvPr id="6159" name="Text Box 61"/>
          <p:cNvSpPr txBox="1">
            <a:spLocks noChangeArrowheads="1"/>
          </p:cNvSpPr>
          <p:nvPr/>
        </p:nvSpPr>
        <p:spPr bwMode="auto">
          <a:xfrm>
            <a:off x="2286000" y="4114800"/>
            <a:ext cx="97313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zh-TW" altLang="en-US">
                <a:ea typeface="新細明體" pitchFamily="18" charset="-120"/>
              </a:rPr>
              <a:t>1020</a:t>
            </a:r>
          </a:p>
        </p:txBody>
      </p:sp>
      <p:sp>
        <p:nvSpPr>
          <p:cNvPr id="6160" name="Text Box 62"/>
          <p:cNvSpPr txBox="1">
            <a:spLocks noChangeArrowheads="1"/>
          </p:cNvSpPr>
          <p:nvPr/>
        </p:nvSpPr>
        <p:spPr bwMode="auto">
          <a:xfrm>
            <a:off x="3717925" y="5119688"/>
            <a:ext cx="280988" cy="396875"/>
          </a:xfrm>
          <a:prstGeom prst="rect">
            <a:avLst/>
          </a:prstGeom>
          <a:noFill/>
          <a:ln w="3175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latin typeface="Courier" pitchFamily="49" charset="0"/>
                <a:ea typeface="新細明體" pitchFamily="18" charset="-120"/>
              </a:rPr>
              <a:t>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/>
              <a:t>Pointer Variable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543550"/>
          </a:xfrm>
        </p:spPr>
        <p:txBody>
          <a:bodyPr/>
          <a:lstStyle/>
          <a:p>
            <a:pPr eaLnBrk="1" hangingPunct="1"/>
            <a:r>
              <a:rPr lang="en-US"/>
              <a:t>Pointer variables</a:t>
            </a:r>
          </a:p>
          <a:p>
            <a:pPr lvl="1" eaLnBrk="1" hangingPunct="1"/>
            <a:r>
              <a:rPr lang="en-US"/>
              <a:t>Contain memory addresses as their values</a:t>
            </a:r>
          </a:p>
          <a:p>
            <a:pPr lvl="1" eaLnBrk="1" hangingPunct="1"/>
            <a:r>
              <a:rPr lang="en-US"/>
              <a:t>Normal variables contain a specific value (direct reference)</a:t>
            </a:r>
          </a:p>
          <a:p>
            <a:pPr lvl="1" eaLnBrk="1" hangingPunct="1"/>
            <a:endParaRPr lang="en-US"/>
          </a:p>
          <a:p>
            <a:pPr lvl="1" eaLnBrk="1" hangingPunct="1"/>
            <a:r>
              <a:rPr lang="en-US"/>
              <a:t>Pointers contain address of a variable that has a specific value (indirect reference)</a:t>
            </a:r>
          </a:p>
          <a:p>
            <a:pPr lvl="1" eaLnBrk="1" hangingPunct="1"/>
            <a:r>
              <a:rPr lang="en-US"/>
              <a:t>Indirection </a:t>
            </a:r>
            <a:r>
              <a:rPr lang="en-US">
                <a:cs typeface="Times New Roman" pitchFamily="18" charset="0"/>
              </a:rPr>
              <a:t>–</a:t>
            </a:r>
            <a:r>
              <a:rPr lang="en-US"/>
              <a:t> referencing a pointer value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6035675" y="3070225"/>
            <a:ext cx="1508125" cy="41275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en-US" sz="1200">
              <a:latin typeface="Courier New" pitchFamily="49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1916113"/>
            <a:ext cx="5486400" cy="229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2549525"/>
            <a:ext cx="54864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eaLnBrk="0" hangingPunct="0"/>
            <a:endParaRPr lang="en-US" sz="2400">
              <a:latin typeface="Times New Roman" pitchFamily="18" charset="0"/>
            </a:endParaRPr>
          </a:p>
        </p:txBody>
      </p:sp>
      <p:grpSp>
        <p:nvGrpSpPr>
          <p:cNvPr id="7175" name="Group 7"/>
          <p:cNvGrpSpPr>
            <a:grpSpLocks/>
          </p:cNvGrpSpPr>
          <p:nvPr/>
        </p:nvGrpSpPr>
        <p:grpSpPr bwMode="auto">
          <a:xfrm>
            <a:off x="4643438" y="2852738"/>
            <a:ext cx="847725" cy="746125"/>
            <a:chOff x="2496" y="1498"/>
            <a:chExt cx="534" cy="470"/>
          </a:xfrm>
        </p:grpSpPr>
        <p:sp>
          <p:nvSpPr>
            <p:cNvPr id="7184" name="Rectangle 8"/>
            <p:cNvSpPr>
              <a:spLocks noChangeArrowheads="1"/>
            </p:cNvSpPr>
            <p:nvPr/>
          </p:nvSpPr>
          <p:spPr bwMode="auto">
            <a:xfrm>
              <a:off x="2496" y="1498"/>
              <a:ext cx="534" cy="86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b="1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count</a:t>
              </a:r>
              <a:endParaRPr lang="en-US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endParaRPr>
            </a:p>
            <a:p>
              <a:pPr eaLnBrk="0" hangingPunct="0"/>
              <a:endParaRPr lang="en-US">
                <a:latin typeface="Courier New" pitchFamily="49" charset="0"/>
              </a:endParaRPr>
            </a:p>
          </p:txBody>
        </p:sp>
        <p:grpSp>
          <p:nvGrpSpPr>
            <p:cNvPr id="7185" name="Group 9"/>
            <p:cNvGrpSpPr>
              <a:grpSpLocks/>
            </p:cNvGrpSpPr>
            <p:nvPr/>
          </p:nvGrpSpPr>
          <p:grpSpPr bwMode="auto">
            <a:xfrm>
              <a:off x="2544" y="1672"/>
              <a:ext cx="353" cy="296"/>
              <a:chOff x="0" y="0"/>
              <a:chExt cx="20000" cy="20000"/>
            </a:xfrm>
          </p:grpSpPr>
          <p:sp>
            <p:nvSpPr>
              <p:cNvPr id="7186" name="Freeform 10"/>
              <p:cNvSpPr>
                <a:spLocks/>
              </p:cNvSpPr>
              <p:nvPr/>
            </p:nvSpPr>
            <p:spPr bwMode="auto">
              <a:xfrm>
                <a:off x="0" y="0"/>
                <a:ext cx="20000" cy="20000"/>
              </a:xfrm>
              <a:custGeom>
                <a:avLst/>
                <a:gdLst>
                  <a:gd name="T0" fmla="*/ 19967 w 20000"/>
                  <a:gd name="T1" fmla="*/ 0 h 20000"/>
                  <a:gd name="T2" fmla="*/ 19967 w 20000"/>
                  <a:gd name="T3" fmla="*/ 19967 h 20000"/>
                  <a:gd name="T4" fmla="*/ 0 w 20000"/>
                  <a:gd name="T5" fmla="*/ 19967 h 20000"/>
                  <a:gd name="T6" fmla="*/ 0 w 20000"/>
                  <a:gd name="T7" fmla="*/ 0 h 20000"/>
                  <a:gd name="T8" fmla="*/ 19967 w 20000"/>
                  <a:gd name="T9" fmla="*/ 0 h 200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000"/>
                  <a:gd name="T16" fmla="*/ 0 h 20000"/>
                  <a:gd name="T17" fmla="*/ 20000 w 20000"/>
                  <a:gd name="T18" fmla="*/ 20000 h 200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000" h="20000">
                    <a:moveTo>
                      <a:pt x="19967" y="0"/>
                    </a:moveTo>
                    <a:lnTo>
                      <a:pt x="19967" y="19967"/>
                    </a:lnTo>
                    <a:lnTo>
                      <a:pt x="0" y="19967"/>
                    </a:lnTo>
                    <a:lnTo>
                      <a:pt x="0" y="0"/>
                    </a:lnTo>
                    <a:lnTo>
                      <a:pt x="1996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7187" name="Rectangle 11"/>
              <p:cNvSpPr>
                <a:spLocks noChangeArrowheads="1"/>
              </p:cNvSpPr>
              <p:nvPr/>
            </p:nvSpPr>
            <p:spPr bwMode="auto">
              <a:xfrm>
                <a:off x="7501" y="6399"/>
                <a:ext cx="4966" cy="8701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r>
                  <a:rPr lang="en-US" b="1">
                    <a:solidFill>
                      <a:srgbClr val="000000"/>
                    </a:solidFill>
                    <a:latin typeface="Courier New" pitchFamily="49" charset="0"/>
                    <a:cs typeface="Courier New" pitchFamily="49" charset="0"/>
                  </a:rPr>
                  <a:t>7</a:t>
                </a:r>
                <a:endParaRPr lang="en-US">
                  <a:solidFill>
                    <a:srgbClr val="000000"/>
                  </a:solidFill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/>
                <a:endParaRPr lang="en-US">
                  <a:latin typeface="Courier New" pitchFamily="49" charset="0"/>
                </a:endParaRPr>
              </a:p>
            </p:txBody>
          </p:sp>
        </p:grpSp>
      </p:grpSp>
      <p:grpSp>
        <p:nvGrpSpPr>
          <p:cNvPr id="7176" name="Group 12"/>
          <p:cNvGrpSpPr>
            <a:grpSpLocks/>
          </p:cNvGrpSpPr>
          <p:nvPr/>
        </p:nvGrpSpPr>
        <p:grpSpPr bwMode="auto">
          <a:xfrm>
            <a:off x="2843213" y="5229225"/>
            <a:ext cx="2362200" cy="685800"/>
            <a:chOff x="1776" y="2784"/>
            <a:chExt cx="1488" cy="432"/>
          </a:xfrm>
        </p:grpSpPr>
        <p:sp>
          <p:nvSpPr>
            <p:cNvPr id="7177" name="Rectangle 13"/>
            <p:cNvSpPr>
              <a:spLocks noChangeArrowheads="1"/>
            </p:cNvSpPr>
            <p:nvPr/>
          </p:nvSpPr>
          <p:spPr bwMode="auto">
            <a:xfrm>
              <a:off x="2736" y="2784"/>
              <a:ext cx="528" cy="154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b="1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count</a:t>
              </a:r>
              <a:endParaRPr lang="en-US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endParaRPr>
            </a:p>
            <a:p>
              <a:pPr eaLnBrk="0" hangingPunct="0"/>
              <a:endParaRPr lang="en-US" sz="1200">
                <a:latin typeface="Courier New" pitchFamily="49" charset="0"/>
              </a:endParaRPr>
            </a:p>
          </p:txBody>
        </p:sp>
        <p:sp>
          <p:nvSpPr>
            <p:cNvPr id="7178" name="Freeform 14"/>
            <p:cNvSpPr>
              <a:spLocks/>
            </p:cNvSpPr>
            <p:nvPr/>
          </p:nvSpPr>
          <p:spPr bwMode="auto">
            <a:xfrm>
              <a:off x="2784" y="2938"/>
              <a:ext cx="319" cy="27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000"/>
                <a:gd name="T16" fmla="*/ 0 h 20000"/>
                <a:gd name="T17" fmla="*/ 20000 w 20000"/>
                <a:gd name="T18" fmla="*/ 20000 h 20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000" h="20000">
                  <a:moveTo>
                    <a:pt x="19967" y="0"/>
                  </a:moveTo>
                  <a:lnTo>
                    <a:pt x="19967" y="19967"/>
                  </a:lnTo>
                  <a:lnTo>
                    <a:pt x="0" y="19967"/>
                  </a:lnTo>
                  <a:lnTo>
                    <a:pt x="0" y="0"/>
                  </a:lnTo>
                  <a:lnTo>
                    <a:pt x="19967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79" name="Rectangle 15"/>
            <p:cNvSpPr>
              <a:spLocks noChangeArrowheads="1"/>
            </p:cNvSpPr>
            <p:nvPr/>
          </p:nvSpPr>
          <p:spPr bwMode="auto">
            <a:xfrm>
              <a:off x="2897" y="2986"/>
              <a:ext cx="79" cy="125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b="1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7</a:t>
              </a:r>
              <a:endParaRPr lang="en-US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endParaRPr>
            </a:p>
            <a:p>
              <a:pPr eaLnBrk="0" hangingPunct="0"/>
              <a:endParaRPr lang="en-US" sz="1200">
                <a:latin typeface="Courier New" pitchFamily="49" charset="0"/>
              </a:endParaRPr>
            </a:p>
          </p:txBody>
        </p:sp>
        <p:sp>
          <p:nvSpPr>
            <p:cNvPr id="7180" name="Rectangle 16"/>
            <p:cNvSpPr>
              <a:spLocks noChangeArrowheads="1"/>
            </p:cNvSpPr>
            <p:nvPr/>
          </p:nvSpPr>
          <p:spPr bwMode="auto">
            <a:xfrm>
              <a:off x="1776" y="2784"/>
              <a:ext cx="817" cy="94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b="1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countPtr</a:t>
              </a:r>
              <a:endParaRPr lang="en-US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</a:endParaRPr>
            </a:p>
            <a:p>
              <a:pPr eaLnBrk="0" hangingPunct="0"/>
              <a:endParaRPr lang="en-US" sz="1200">
                <a:latin typeface="Courier New" pitchFamily="49" charset="0"/>
              </a:endParaRPr>
            </a:p>
          </p:txBody>
        </p:sp>
        <p:sp>
          <p:nvSpPr>
            <p:cNvPr id="7181" name="Freeform 17"/>
            <p:cNvSpPr>
              <a:spLocks/>
            </p:cNvSpPr>
            <p:nvPr/>
          </p:nvSpPr>
          <p:spPr bwMode="auto">
            <a:xfrm>
              <a:off x="1968" y="2928"/>
              <a:ext cx="384" cy="288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0 h 20000"/>
                <a:gd name="T6" fmla="*/ 0 w 20000"/>
                <a:gd name="T7" fmla="*/ 0 h 20000"/>
                <a:gd name="T8" fmla="*/ 0 w 20000"/>
                <a:gd name="T9" fmla="*/ 0 h 2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000"/>
                <a:gd name="T16" fmla="*/ 0 h 20000"/>
                <a:gd name="T17" fmla="*/ 20000 w 20000"/>
                <a:gd name="T18" fmla="*/ 20000 h 20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000" h="20000">
                  <a:moveTo>
                    <a:pt x="19967" y="0"/>
                  </a:moveTo>
                  <a:lnTo>
                    <a:pt x="19967" y="19967"/>
                  </a:lnTo>
                  <a:lnTo>
                    <a:pt x="0" y="19967"/>
                  </a:lnTo>
                  <a:lnTo>
                    <a:pt x="0" y="0"/>
                  </a:lnTo>
                  <a:lnTo>
                    <a:pt x="19967" y="0"/>
                  </a:lnTo>
                  <a:close/>
                </a:path>
              </a:pathLst>
            </a:custGeom>
            <a:solidFill>
              <a:schemeClr val="hlink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82" name="Oval 18"/>
            <p:cNvSpPr>
              <a:spLocks noChangeArrowheads="1"/>
            </p:cNvSpPr>
            <p:nvPr/>
          </p:nvSpPr>
          <p:spPr bwMode="auto">
            <a:xfrm>
              <a:off x="2112" y="302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183" name="Line 19"/>
            <p:cNvSpPr>
              <a:spLocks noChangeShapeType="1"/>
            </p:cNvSpPr>
            <p:nvPr/>
          </p:nvSpPr>
          <p:spPr bwMode="auto">
            <a:xfrm>
              <a:off x="2160" y="307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Pointer Variable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A pointer variable is a variable used to store the address of a memory cell. </a:t>
            </a:r>
          </a:p>
          <a:p>
            <a:r>
              <a:rPr lang="en-US" altLang="zh-TW">
                <a:ea typeface="新細明體" pitchFamily="18" charset="-120"/>
              </a:rPr>
              <a:t>We can use the pointer to reference this memory cell</a:t>
            </a:r>
          </a:p>
        </p:txBody>
      </p:sp>
      <p:sp>
        <p:nvSpPr>
          <p:cNvPr id="370692" name="Rectangle 4"/>
          <p:cNvSpPr>
            <a:spLocks noChangeArrowheads="1"/>
          </p:cNvSpPr>
          <p:nvPr/>
        </p:nvSpPr>
        <p:spPr bwMode="auto">
          <a:xfrm>
            <a:off x="4025900" y="47831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100</a:t>
            </a:r>
          </a:p>
        </p:txBody>
      </p:sp>
      <p:sp>
        <p:nvSpPr>
          <p:cNvPr id="370693" name="Rectangle 5"/>
          <p:cNvSpPr>
            <a:spLocks noChangeArrowheads="1"/>
          </p:cNvSpPr>
          <p:nvPr/>
        </p:nvSpPr>
        <p:spPr bwMode="auto">
          <a:xfrm>
            <a:off x="2838450" y="47831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4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…</a:t>
            </a:r>
          </a:p>
        </p:txBody>
      </p:sp>
      <p:sp>
        <p:nvSpPr>
          <p:cNvPr id="370694" name="Rectangle 6"/>
          <p:cNvSpPr>
            <a:spLocks noChangeArrowheads="1"/>
          </p:cNvSpPr>
          <p:nvPr/>
        </p:nvSpPr>
        <p:spPr bwMode="auto">
          <a:xfrm>
            <a:off x="5213350" y="47831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4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…</a:t>
            </a:r>
          </a:p>
        </p:txBody>
      </p:sp>
      <p:sp>
        <p:nvSpPr>
          <p:cNvPr id="370695" name="Rectangle 7"/>
          <p:cNvSpPr>
            <a:spLocks noChangeArrowheads="1"/>
          </p:cNvSpPr>
          <p:nvPr/>
        </p:nvSpPr>
        <p:spPr bwMode="auto">
          <a:xfrm>
            <a:off x="6400800" y="47831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1024</a:t>
            </a:r>
          </a:p>
        </p:txBody>
      </p:sp>
      <p:sp>
        <p:nvSpPr>
          <p:cNvPr id="370696" name="Rectangle 8"/>
          <p:cNvSpPr>
            <a:spLocks noChangeArrowheads="1"/>
          </p:cNvSpPr>
          <p:nvPr/>
        </p:nvSpPr>
        <p:spPr bwMode="auto">
          <a:xfrm>
            <a:off x="7588250" y="47831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4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…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546100" y="4343400"/>
            <a:ext cx="2286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Memory address: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4103688" y="4343400"/>
            <a:ext cx="973137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zh-TW" altLang="en-US">
                <a:ea typeface="新細明體" pitchFamily="18" charset="-120"/>
              </a:rPr>
              <a:t>1024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6400800" y="4343400"/>
            <a:ext cx="7493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zh-TW" altLang="en-US">
                <a:ea typeface="新細明體" pitchFamily="18" charset="-120"/>
              </a:rPr>
              <a:t>1032</a:t>
            </a:r>
          </a:p>
        </p:txBody>
      </p:sp>
      <p:sp>
        <p:nvSpPr>
          <p:cNvPr id="370700" name="Rectangle 12"/>
          <p:cNvSpPr>
            <a:spLocks noChangeArrowheads="1"/>
          </p:cNvSpPr>
          <p:nvPr/>
        </p:nvSpPr>
        <p:spPr bwMode="auto">
          <a:xfrm>
            <a:off x="1689100" y="47831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4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…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2832100" y="4343400"/>
            <a:ext cx="97313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zh-TW" altLang="en-US">
                <a:ea typeface="新細明體" pitchFamily="18" charset="-120"/>
              </a:rPr>
              <a:t>1020</a:t>
            </a:r>
          </a:p>
        </p:txBody>
      </p:sp>
      <p:sp>
        <p:nvSpPr>
          <p:cNvPr id="8206" name="Line 15"/>
          <p:cNvSpPr>
            <a:spLocks noChangeShapeType="1"/>
          </p:cNvSpPr>
          <p:nvPr/>
        </p:nvSpPr>
        <p:spPr bwMode="auto">
          <a:xfrm flipV="1">
            <a:off x="4648200" y="5410200"/>
            <a:ext cx="0" cy="45720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 type="none" w="sm" len="sm"/>
            <a:tailEnd type="triangl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207" name="Line 16"/>
          <p:cNvSpPr>
            <a:spLocks noChangeShapeType="1"/>
          </p:cNvSpPr>
          <p:nvPr/>
        </p:nvSpPr>
        <p:spPr bwMode="auto">
          <a:xfrm>
            <a:off x="4648200" y="5867400"/>
            <a:ext cx="2362200" cy="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208" name="Line 17"/>
          <p:cNvSpPr>
            <a:spLocks noChangeShapeType="1"/>
          </p:cNvSpPr>
          <p:nvPr/>
        </p:nvSpPr>
        <p:spPr bwMode="auto">
          <a:xfrm>
            <a:off x="7010400" y="5410200"/>
            <a:ext cx="0" cy="45720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209" name="AutoShape 18"/>
          <p:cNvSpPr>
            <a:spLocks noChangeArrowheads="1"/>
          </p:cNvSpPr>
          <p:nvPr/>
        </p:nvSpPr>
        <p:spPr bwMode="auto">
          <a:xfrm>
            <a:off x="2514600" y="5562600"/>
            <a:ext cx="1524000" cy="609600"/>
          </a:xfrm>
          <a:prstGeom prst="wedgeEllipseCallout">
            <a:avLst>
              <a:gd name="adj1" fmla="val 90208"/>
              <a:gd name="adj2" fmla="val -101042"/>
            </a:avLst>
          </a:prstGeom>
          <a:solidFill>
            <a:srgbClr val="FFFF00"/>
          </a:solidFill>
          <a:ln w="31750">
            <a:noFill/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marL="342900" indent="-342900" algn="ctr">
              <a:buFont typeface="Monotype Sorts" pitchFamily="2" charset="2"/>
              <a:buNone/>
            </a:pPr>
            <a:r>
              <a:rPr lang="en-US" altLang="zh-TW">
                <a:solidFill>
                  <a:srgbClr val="3366CC"/>
                </a:solidFill>
                <a:ea typeface="新細明體" pitchFamily="18" charset="-120"/>
              </a:rPr>
              <a:t>integer</a:t>
            </a:r>
          </a:p>
        </p:txBody>
      </p:sp>
      <p:sp>
        <p:nvSpPr>
          <p:cNvPr id="8210" name="AutoShape 19"/>
          <p:cNvSpPr>
            <a:spLocks noChangeArrowheads="1"/>
          </p:cNvSpPr>
          <p:nvPr/>
        </p:nvSpPr>
        <p:spPr bwMode="auto">
          <a:xfrm>
            <a:off x="6477000" y="5715000"/>
            <a:ext cx="2209800" cy="533400"/>
          </a:xfrm>
          <a:prstGeom prst="wedgeEllipseCallout">
            <a:avLst>
              <a:gd name="adj1" fmla="val -19398"/>
              <a:gd name="adj2" fmla="val -130954"/>
            </a:avLst>
          </a:prstGeom>
          <a:solidFill>
            <a:srgbClr val="FFFF00"/>
          </a:solidFill>
          <a:ln w="31750">
            <a:noFill/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marL="342900" indent="-342900" algn="ctr">
              <a:buFont typeface="Monotype Sorts" pitchFamily="2" charset="2"/>
              <a:buNone/>
            </a:pPr>
            <a:r>
              <a:rPr lang="en-US" altLang="zh-TW">
                <a:solidFill>
                  <a:srgbClr val="3366CC"/>
                </a:solidFill>
                <a:ea typeface="新細明體" pitchFamily="18" charset="-120"/>
              </a:rPr>
              <a:t>pointer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568450" y="292100"/>
            <a:ext cx="61722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/>
              <a:t>Syntax for pointers</a:t>
            </a:r>
          </a:p>
          <a:p>
            <a:pPr algn="ctr">
              <a:spcBef>
                <a:spcPct val="50000"/>
              </a:spcBef>
            </a:pPr>
            <a:r>
              <a:rPr lang="en-US" sz="3600" b="1"/>
              <a:t>(pointer type declaration)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195513" y="1989138"/>
            <a:ext cx="56388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i="1"/>
              <a:t>type *identifier ;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762000" y="2711450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/>
              <a:t>Example 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547813" y="3357563"/>
            <a:ext cx="7345362" cy="313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/>
              <a:t>char *cp ;</a:t>
            </a:r>
          </a:p>
          <a:p>
            <a:pPr>
              <a:spcBef>
                <a:spcPct val="50000"/>
              </a:spcBef>
            </a:pPr>
            <a:r>
              <a:rPr lang="en-US" sz="3600" b="1"/>
              <a:t>int *ip ;</a:t>
            </a:r>
          </a:p>
          <a:p>
            <a:pPr>
              <a:spcBef>
                <a:spcPct val="50000"/>
              </a:spcBef>
            </a:pPr>
            <a:r>
              <a:rPr lang="en-US" sz="3600" b="1"/>
              <a:t>double *dp ;</a:t>
            </a:r>
          </a:p>
          <a:p>
            <a:pPr>
              <a:spcBef>
                <a:spcPct val="50000"/>
              </a:spcBef>
            </a:pPr>
            <a:r>
              <a:rPr lang="en-US" altLang="zh-TW" sz="3600" b="1">
                <a:ea typeface="新細明體" pitchFamily="18" charset="-120"/>
              </a:rPr>
              <a:t>int **p;    // pointer to pointer</a:t>
            </a:r>
            <a:endParaRPr lang="en-US" sz="3600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503363" y="357188"/>
            <a:ext cx="62690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/>
              <a:t>Operators used in Pointers 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752600" y="1447800"/>
            <a:ext cx="1371600" cy="521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3600" b="1"/>
              <a:t>*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364163" y="1700213"/>
            <a:ext cx="3352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900" b="1"/>
              <a:t>&amp;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5715000" y="16144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Address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1066800" y="16002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Data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5181600" y="4495800"/>
            <a:ext cx="228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(</a:t>
            </a:r>
            <a:r>
              <a:rPr lang="en-US">
                <a:solidFill>
                  <a:srgbClr val="FF3300"/>
                </a:solidFill>
              </a:rPr>
              <a:t>Address of</a:t>
            </a:r>
            <a:r>
              <a:rPr lang="en-US"/>
              <a:t>)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1447800" y="4495800"/>
            <a:ext cx="228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(</a:t>
            </a:r>
            <a:r>
              <a:rPr lang="en-US">
                <a:solidFill>
                  <a:srgbClr val="FF3300"/>
                </a:solidFill>
              </a:rPr>
              <a:t>Value of</a:t>
            </a:r>
            <a:r>
              <a:rPr lang="en-US"/>
              <a:t>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Address Operator </a:t>
            </a:r>
            <a:r>
              <a:rPr lang="en-US" altLang="zh-TW">
                <a:latin typeface="Courier New" pitchFamily="49" charset="0"/>
                <a:ea typeface="新細明體" pitchFamily="18" charset="-120"/>
              </a:rPr>
              <a:t>&amp;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848600" cy="4114800"/>
          </a:xfrm>
        </p:spPr>
        <p:txBody>
          <a:bodyPr/>
          <a:lstStyle/>
          <a:p>
            <a:r>
              <a:rPr lang="en-US" altLang="zh-TW" sz="2400" i="1">
                <a:latin typeface="Tahoma" pitchFamily="34" charset="0"/>
                <a:ea typeface="新細明體" pitchFamily="18" charset="-120"/>
              </a:rPr>
              <a:t>The </a:t>
            </a:r>
            <a:r>
              <a:rPr lang="en-US" altLang="zh-TW" sz="2000">
                <a:latin typeface="Tahoma" pitchFamily="34" charset="0"/>
                <a:ea typeface="新細明體" pitchFamily="18" charset="-120"/>
              </a:rPr>
              <a:t>"</a:t>
            </a:r>
            <a:r>
              <a:rPr lang="en-US" altLang="zh-TW" sz="2400" i="1">
                <a:latin typeface="Tahoma" pitchFamily="34" charset="0"/>
                <a:ea typeface="新細明體" pitchFamily="18" charset="-120"/>
              </a:rPr>
              <a:t>address of </a:t>
            </a:r>
            <a:r>
              <a:rPr lang="en-US" altLang="zh-TW" sz="2000">
                <a:latin typeface="Tahoma" pitchFamily="34" charset="0"/>
                <a:ea typeface="新細明體" pitchFamily="18" charset="-120"/>
              </a:rPr>
              <a:t>"</a:t>
            </a:r>
            <a:r>
              <a:rPr lang="en-US" altLang="zh-TW" sz="2400" i="1">
                <a:latin typeface="Tahoma" pitchFamily="34" charset="0"/>
                <a:ea typeface="新細明體" pitchFamily="18" charset="-120"/>
              </a:rPr>
              <a:t> operator</a:t>
            </a:r>
            <a:r>
              <a:rPr lang="en-US" altLang="zh-TW" sz="2400">
                <a:latin typeface="Tahoma" pitchFamily="34" charset="0"/>
                <a:ea typeface="新細明體" pitchFamily="18" charset="-120"/>
              </a:rPr>
              <a:t> (</a:t>
            </a:r>
            <a:r>
              <a:rPr lang="en-US" altLang="zh-TW" sz="2400">
                <a:solidFill>
                  <a:schemeClr val="hlink"/>
                </a:solidFill>
                <a:latin typeface="Courier New" pitchFamily="49" charset="0"/>
                <a:ea typeface="新細明體" pitchFamily="18" charset="-120"/>
              </a:rPr>
              <a:t>&amp;</a:t>
            </a:r>
            <a:r>
              <a:rPr lang="en-US" altLang="zh-TW" sz="2400">
                <a:latin typeface="Tahoma" pitchFamily="34" charset="0"/>
                <a:ea typeface="新細明體" pitchFamily="18" charset="-120"/>
              </a:rPr>
              <a:t>) gives the memory address of the variable</a:t>
            </a:r>
          </a:p>
          <a:p>
            <a:pPr lvl="1"/>
            <a:r>
              <a:rPr lang="en-US" altLang="zh-TW" sz="2000" b="1">
                <a:solidFill>
                  <a:srgbClr val="FAFD00"/>
                </a:solidFill>
                <a:ea typeface="新細明體" pitchFamily="18" charset="-120"/>
              </a:rPr>
              <a:t>Usage: </a:t>
            </a:r>
            <a:r>
              <a:rPr lang="en-US" altLang="zh-TW" sz="2000" b="1">
                <a:solidFill>
                  <a:srgbClr val="FAFD00"/>
                </a:solidFill>
                <a:latin typeface="Courier New" pitchFamily="49" charset="0"/>
                <a:ea typeface="新細明體" pitchFamily="18" charset="-120"/>
              </a:rPr>
              <a:t>&amp;</a:t>
            </a:r>
            <a:r>
              <a:rPr lang="en-US" altLang="zh-TW" sz="2000" b="1">
                <a:latin typeface="Courier New" pitchFamily="49" charset="0"/>
                <a:ea typeface="新細明體" pitchFamily="18" charset="-120"/>
              </a:rPr>
              <a:t>variable_name</a:t>
            </a:r>
          </a:p>
          <a:p>
            <a:pPr lvl="1"/>
            <a:endParaRPr lang="en-US" altLang="zh-TW" sz="2000" b="1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410643" name="Rectangle 19"/>
          <p:cNvSpPr>
            <a:spLocks noChangeArrowheads="1"/>
          </p:cNvSpPr>
          <p:nvPr/>
        </p:nvSpPr>
        <p:spPr bwMode="auto">
          <a:xfrm>
            <a:off x="3708400" y="3319463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100</a:t>
            </a:r>
          </a:p>
        </p:txBody>
      </p:sp>
      <p:sp>
        <p:nvSpPr>
          <p:cNvPr id="410644" name="Rectangle 20"/>
          <p:cNvSpPr>
            <a:spLocks noChangeArrowheads="1"/>
          </p:cNvSpPr>
          <p:nvPr/>
        </p:nvSpPr>
        <p:spPr bwMode="auto">
          <a:xfrm>
            <a:off x="2520950" y="3319463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4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…</a:t>
            </a:r>
          </a:p>
        </p:txBody>
      </p:sp>
      <p:sp>
        <p:nvSpPr>
          <p:cNvPr id="410645" name="Rectangle 21"/>
          <p:cNvSpPr>
            <a:spLocks noChangeArrowheads="1"/>
          </p:cNvSpPr>
          <p:nvPr/>
        </p:nvSpPr>
        <p:spPr bwMode="auto">
          <a:xfrm>
            <a:off x="4895850" y="3319463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4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…</a:t>
            </a:r>
          </a:p>
        </p:txBody>
      </p:sp>
      <p:sp>
        <p:nvSpPr>
          <p:cNvPr id="410646" name="Rectangle 22"/>
          <p:cNvSpPr>
            <a:spLocks noChangeArrowheads="1"/>
          </p:cNvSpPr>
          <p:nvPr/>
        </p:nvSpPr>
        <p:spPr bwMode="auto">
          <a:xfrm>
            <a:off x="6083300" y="3319463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4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…</a:t>
            </a:r>
          </a:p>
        </p:txBody>
      </p:sp>
      <p:sp>
        <p:nvSpPr>
          <p:cNvPr id="410647" name="Rectangle 23"/>
          <p:cNvSpPr>
            <a:spLocks noChangeArrowheads="1"/>
          </p:cNvSpPr>
          <p:nvPr/>
        </p:nvSpPr>
        <p:spPr bwMode="auto">
          <a:xfrm>
            <a:off x="7270750" y="3319463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4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…</a:t>
            </a:r>
          </a:p>
        </p:txBody>
      </p:sp>
      <p:sp>
        <p:nvSpPr>
          <p:cNvPr id="11273" name="Text Box 24"/>
          <p:cNvSpPr txBox="1">
            <a:spLocks noChangeArrowheads="1"/>
          </p:cNvSpPr>
          <p:nvPr/>
        </p:nvSpPr>
        <p:spPr bwMode="auto">
          <a:xfrm>
            <a:off x="228600" y="2879725"/>
            <a:ext cx="2286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Memory address:</a:t>
            </a:r>
          </a:p>
        </p:txBody>
      </p:sp>
      <p:sp>
        <p:nvSpPr>
          <p:cNvPr id="11274" name="Text Box 25"/>
          <p:cNvSpPr txBox="1">
            <a:spLocks noChangeArrowheads="1"/>
          </p:cNvSpPr>
          <p:nvPr/>
        </p:nvSpPr>
        <p:spPr bwMode="auto">
          <a:xfrm>
            <a:off x="3786188" y="2879725"/>
            <a:ext cx="973137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zh-TW" altLang="en-US">
                <a:ea typeface="新細明體" pitchFamily="18" charset="-120"/>
              </a:rPr>
              <a:t>1024</a:t>
            </a:r>
          </a:p>
        </p:txBody>
      </p:sp>
      <p:sp>
        <p:nvSpPr>
          <p:cNvPr id="11275" name="Text Box 27"/>
          <p:cNvSpPr txBox="1">
            <a:spLocks noChangeArrowheads="1"/>
          </p:cNvSpPr>
          <p:nvPr/>
        </p:nvSpPr>
        <p:spPr bwMode="auto">
          <a:xfrm>
            <a:off x="1371600" y="4364038"/>
            <a:ext cx="4298950" cy="18573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int a = 100;</a:t>
            </a:r>
          </a:p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//get the value, </a:t>
            </a:r>
          </a:p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cout &lt;&lt; a;	  //prints 100</a:t>
            </a:r>
          </a:p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//get the memory address</a:t>
            </a:r>
          </a:p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cout &lt;&lt; &amp;a;   //prints 1024</a:t>
            </a:r>
          </a:p>
        </p:txBody>
      </p:sp>
      <p:sp>
        <p:nvSpPr>
          <p:cNvPr id="410653" name="Rectangle 29"/>
          <p:cNvSpPr>
            <a:spLocks noChangeArrowheads="1"/>
          </p:cNvSpPr>
          <p:nvPr/>
        </p:nvSpPr>
        <p:spPr bwMode="auto">
          <a:xfrm>
            <a:off x="1371600" y="3319463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4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…</a:t>
            </a:r>
          </a:p>
        </p:txBody>
      </p:sp>
      <p:sp>
        <p:nvSpPr>
          <p:cNvPr id="11277" name="Text Box 30"/>
          <p:cNvSpPr txBox="1">
            <a:spLocks noChangeArrowheads="1"/>
          </p:cNvSpPr>
          <p:nvPr/>
        </p:nvSpPr>
        <p:spPr bwMode="auto">
          <a:xfrm>
            <a:off x="2514600" y="2879725"/>
            <a:ext cx="97313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zh-TW" altLang="en-US">
                <a:ea typeface="新細明體" pitchFamily="18" charset="-120"/>
              </a:rPr>
              <a:t>1020</a:t>
            </a:r>
          </a:p>
        </p:txBody>
      </p:sp>
      <p:sp>
        <p:nvSpPr>
          <p:cNvPr id="11278" name="Text Box 31"/>
          <p:cNvSpPr txBox="1">
            <a:spLocks noChangeArrowheads="1"/>
          </p:cNvSpPr>
          <p:nvPr/>
        </p:nvSpPr>
        <p:spPr bwMode="auto">
          <a:xfrm>
            <a:off x="4038600" y="3946525"/>
            <a:ext cx="32543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Address Operator &amp;</a:t>
            </a:r>
          </a:p>
        </p:txBody>
      </p:sp>
      <p:grpSp>
        <p:nvGrpSpPr>
          <p:cNvPr id="12291" name="Group 1060"/>
          <p:cNvGrpSpPr>
            <a:grpSpLocks/>
          </p:cNvGrpSpPr>
          <p:nvPr/>
        </p:nvGrpSpPr>
        <p:grpSpPr bwMode="auto">
          <a:xfrm>
            <a:off x="457200" y="1447800"/>
            <a:ext cx="8229600" cy="1509713"/>
            <a:chOff x="288" y="960"/>
            <a:chExt cx="5184" cy="951"/>
          </a:xfrm>
        </p:grpSpPr>
        <p:sp>
          <p:nvSpPr>
            <p:cNvPr id="373780" name="Rectangle 1044"/>
            <p:cNvSpPr>
              <a:spLocks noChangeArrowheads="1"/>
            </p:cNvSpPr>
            <p:nvPr/>
          </p:nvSpPr>
          <p:spPr bwMode="auto">
            <a:xfrm>
              <a:off x="2480" y="1237"/>
              <a:ext cx="748" cy="370"/>
            </a:xfrm>
            <a:prstGeom prst="rect">
              <a:avLst/>
            </a:prstGeom>
            <a:solidFill>
              <a:srgbClr val="00CCFF"/>
            </a:solidFill>
            <a:ln w="38100" cmpd="dbl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新細明體" pitchFamily="18" charset="-120"/>
                </a:rPr>
                <a:t>100</a:t>
              </a:r>
            </a:p>
          </p:txBody>
        </p:sp>
        <p:sp>
          <p:nvSpPr>
            <p:cNvPr id="373781" name="Rectangle 1045"/>
            <p:cNvSpPr>
              <a:spLocks noChangeArrowheads="1"/>
            </p:cNvSpPr>
            <p:nvPr/>
          </p:nvSpPr>
          <p:spPr bwMode="auto">
            <a:xfrm>
              <a:off x="1732" y="1237"/>
              <a:ext cx="748" cy="370"/>
            </a:xfrm>
            <a:prstGeom prst="rect">
              <a:avLst/>
            </a:prstGeom>
            <a:solidFill>
              <a:srgbClr val="00CCFF"/>
            </a:solidFill>
            <a:ln w="38100" cmpd="dbl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新細明體" pitchFamily="18" charset="-120"/>
                </a:rPr>
                <a:t>88</a:t>
              </a:r>
            </a:p>
          </p:txBody>
        </p:sp>
        <p:sp>
          <p:nvSpPr>
            <p:cNvPr id="373782" name="Rectangle 1046"/>
            <p:cNvSpPr>
              <a:spLocks noChangeArrowheads="1"/>
            </p:cNvSpPr>
            <p:nvPr/>
          </p:nvSpPr>
          <p:spPr bwMode="auto">
            <a:xfrm>
              <a:off x="3228" y="1237"/>
              <a:ext cx="748" cy="370"/>
            </a:xfrm>
            <a:prstGeom prst="rect">
              <a:avLst/>
            </a:prstGeom>
            <a:solidFill>
              <a:srgbClr val="00CCFF"/>
            </a:solidFill>
            <a:ln w="38100" cmpd="dbl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48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新細明體" pitchFamily="18" charset="-120"/>
                </a:rPr>
                <a:t>…</a:t>
              </a:r>
            </a:p>
          </p:txBody>
        </p:sp>
        <p:sp>
          <p:nvSpPr>
            <p:cNvPr id="373783" name="Rectangle 1047"/>
            <p:cNvSpPr>
              <a:spLocks noChangeArrowheads="1"/>
            </p:cNvSpPr>
            <p:nvPr/>
          </p:nvSpPr>
          <p:spPr bwMode="auto">
            <a:xfrm>
              <a:off x="3976" y="1237"/>
              <a:ext cx="748" cy="370"/>
            </a:xfrm>
            <a:prstGeom prst="rect">
              <a:avLst/>
            </a:prstGeom>
            <a:solidFill>
              <a:srgbClr val="00CCFF"/>
            </a:solidFill>
            <a:ln w="38100" cmpd="dbl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48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新細明體" pitchFamily="18" charset="-120"/>
                </a:rPr>
                <a:t>…</a:t>
              </a:r>
            </a:p>
          </p:txBody>
        </p:sp>
        <p:sp>
          <p:nvSpPr>
            <p:cNvPr id="373784" name="Rectangle 1048"/>
            <p:cNvSpPr>
              <a:spLocks noChangeArrowheads="1"/>
            </p:cNvSpPr>
            <p:nvPr/>
          </p:nvSpPr>
          <p:spPr bwMode="auto">
            <a:xfrm>
              <a:off x="4724" y="1237"/>
              <a:ext cx="748" cy="370"/>
            </a:xfrm>
            <a:prstGeom prst="rect">
              <a:avLst/>
            </a:prstGeom>
            <a:solidFill>
              <a:srgbClr val="00CCFF"/>
            </a:solidFill>
            <a:ln w="38100" cmpd="dbl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48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新細明體" pitchFamily="18" charset="-120"/>
                </a:rPr>
                <a:t>…</a:t>
              </a:r>
            </a:p>
          </p:txBody>
        </p:sp>
        <p:sp>
          <p:nvSpPr>
            <p:cNvPr id="12299" name="Text Box 1049"/>
            <p:cNvSpPr txBox="1">
              <a:spLocks noChangeArrowheads="1"/>
            </p:cNvSpPr>
            <p:nvPr/>
          </p:nvSpPr>
          <p:spPr bwMode="auto">
            <a:xfrm>
              <a:off x="288" y="960"/>
              <a:ext cx="1440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ea typeface="新細明體" pitchFamily="18" charset="-120"/>
                </a:rPr>
                <a:t>Memory address:</a:t>
              </a:r>
            </a:p>
          </p:txBody>
        </p:sp>
        <p:sp>
          <p:nvSpPr>
            <p:cNvPr id="12300" name="Text Box 1050"/>
            <p:cNvSpPr txBox="1">
              <a:spLocks noChangeArrowheads="1"/>
            </p:cNvSpPr>
            <p:nvPr/>
          </p:nvSpPr>
          <p:spPr bwMode="auto">
            <a:xfrm>
              <a:off x="2529" y="960"/>
              <a:ext cx="613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zh-TW" altLang="en-US">
                  <a:ea typeface="新細明體" pitchFamily="18" charset="-120"/>
                </a:rPr>
                <a:t>1024</a:t>
              </a:r>
            </a:p>
          </p:txBody>
        </p:sp>
        <p:sp>
          <p:nvSpPr>
            <p:cNvPr id="12301" name="Text Box 1051"/>
            <p:cNvSpPr txBox="1">
              <a:spLocks noChangeArrowheads="1"/>
            </p:cNvSpPr>
            <p:nvPr/>
          </p:nvSpPr>
          <p:spPr bwMode="auto">
            <a:xfrm>
              <a:off x="3976" y="960"/>
              <a:ext cx="47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zh-TW" altLang="en-US">
                  <a:ea typeface="新細明體" pitchFamily="18" charset="-120"/>
                </a:rPr>
                <a:t>1032</a:t>
              </a:r>
            </a:p>
          </p:txBody>
        </p:sp>
        <p:sp>
          <p:nvSpPr>
            <p:cNvPr id="12302" name="Text Box 1052"/>
            <p:cNvSpPr txBox="1">
              <a:spLocks noChangeArrowheads="1"/>
            </p:cNvSpPr>
            <p:nvPr/>
          </p:nvSpPr>
          <p:spPr bwMode="auto">
            <a:xfrm>
              <a:off x="1920" y="1680"/>
              <a:ext cx="236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ea typeface="新細明體" pitchFamily="18" charset="-120"/>
                </a:rPr>
                <a:t> a</a:t>
              </a:r>
            </a:p>
          </p:txBody>
        </p:sp>
        <p:sp>
          <p:nvSpPr>
            <p:cNvPr id="373790" name="Rectangle 1054"/>
            <p:cNvSpPr>
              <a:spLocks noChangeArrowheads="1"/>
            </p:cNvSpPr>
            <p:nvPr/>
          </p:nvSpPr>
          <p:spPr bwMode="auto">
            <a:xfrm>
              <a:off x="1008" y="1237"/>
              <a:ext cx="748" cy="370"/>
            </a:xfrm>
            <a:prstGeom prst="rect">
              <a:avLst/>
            </a:prstGeom>
            <a:solidFill>
              <a:srgbClr val="00CCFF"/>
            </a:solidFill>
            <a:ln w="38100" cmpd="dbl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48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新細明體" pitchFamily="18" charset="-120"/>
                </a:rPr>
                <a:t>…</a:t>
              </a:r>
            </a:p>
          </p:txBody>
        </p:sp>
        <p:sp>
          <p:nvSpPr>
            <p:cNvPr id="12304" name="Text Box 1055"/>
            <p:cNvSpPr txBox="1">
              <a:spLocks noChangeArrowheads="1"/>
            </p:cNvSpPr>
            <p:nvPr/>
          </p:nvSpPr>
          <p:spPr bwMode="auto">
            <a:xfrm>
              <a:off x="1728" y="960"/>
              <a:ext cx="613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zh-TW" altLang="en-US">
                  <a:ea typeface="新細明體" pitchFamily="18" charset="-120"/>
                </a:rPr>
                <a:t>1020</a:t>
              </a:r>
            </a:p>
          </p:txBody>
        </p:sp>
        <p:sp>
          <p:nvSpPr>
            <p:cNvPr id="12305" name="Text Box 1056"/>
            <p:cNvSpPr txBox="1">
              <a:spLocks noChangeArrowheads="1"/>
            </p:cNvSpPr>
            <p:nvPr/>
          </p:nvSpPr>
          <p:spPr bwMode="auto">
            <a:xfrm>
              <a:off x="2784" y="1680"/>
              <a:ext cx="204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ea typeface="新細明體" pitchFamily="18" charset="-120"/>
                </a:rPr>
                <a:t>b</a:t>
              </a:r>
            </a:p>
          </p:txBody>
        </p:sp>
      </p:grpSp>
      <p:sp>
        <p:nvSpPr>
          <p:cNvPr id="12292" name="Rectangle 1058"/>
          <p:cNvSpPr>
            <a:spLocks noChangeArrowheads="1"/>
          </p:cNvSpPr>
          <p:nvPr/>
        </p:nvSpPr>
        <p:spPr bwMode="auto">
          <a:xfrm>
            <a:off x="228600" y="2803525"/>
            <a:ext cx="9144000" cy="4054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 typeface="Monotype Sorts" pitchFamily="2" charset="2"/>
              <a:buNone/>
            </a:pPr>
            <a:r>
              <a:rPr lang="zh-TW" altLang="en-US">
                <a:latin typeface="Courier New" pitchFamily="49" charset="0"/>
                <a:ea typeface="新細明體" pitchFamily="18" charset="-120"/>
              </a:rPr>
              <a:t>#</a:t>
            </a:r>
            <a:r>
              <a:rPr lang="en-US" altLang="zh-TW">
                <a:latin typeface="Courier New" pitchFamily="49" charset="0"/>
                <a:ea typeface="新細明體" pitchFamily="18" charset="-120"/>
              </a:rPr>
              <a:t>include &lt;iostream&gt;</a:t>
            </a:r>
          </a:p>
          <a:p>
            <a:pPr marL="342900" indent="-342900">
              <a:spcBef>
                <a:spcPct val="50000"/>
              </a:spcBef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using namespace std;</a:t>
            </a:r>
          </a:p>
          <a:p>
            <a:pPr marL="342900" indent="-342900">
              <a:spcBef>
                <a:spcPct val="50000"/>
              </a:spcBef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 marL="342900" indent="-342900">
              <a:spcBef>
                <a:spcPct val="50000"/>
              </a:spcBef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	int a, b;</a:t>
            </a:r>
          </a:p>
          <a:p>
            <a:pPr marL="342900" indent="-342900">
              <a:spcBef>
                <a:spcPct val="50000"/>
              </a:spcBef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	a = 88;</a:t>
            </a:r>
          </a:p>
          <a:p>
            <a:pPr marL="342900" indent="-342900">
              <a:spcBef>
                <a:spcPct val="50000"/>
              </a:spcBef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	b = 100;</a:t>
            </a:r>
          </a:p>
          <a:p>
            <a:pPr marL="342900" indent="-342900">
              <a:spcBef>
                <a:spcPct val="50000"/>
              </a:spcBef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	cout &lt;&lt; "The address of a is: " &lt;&lt; </a:t>
            </a:r>
            <a:r>
              <a:rPr lang="en-US" altLang="zh-TW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&amp;a</a:t>
            </a:r>
            <a:r>
              <a:rPr lang="en-US" altLang="zh-TW">
                <a:latin typeface="Courier New" pitchFamily="49" charset="0"/>
                <a:ea typeface="新細明體" pitchFamily="18" charset="-120"/>
              </a:rPr>
              <a:t> &lt;&lt; endl;</a:t>
            </a:r>
          </a:p>
          <a:p>
            <a:pPr marL="342900" indent="-342900">
              <a:spcBef>
                <a:spcPct val="50000"/>
              </a:spcBef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	cout &lt;&lt; "The address of b is: " &lt;&lt; </a:t>
            </a:r>
            <a:r>
              <a:rPr lang="en-US" altLang="zh-TW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&amp;b</a:t>
            </a:r>
            <a:r>
              <a:rPr lang="en-US" altLang="zh-TW">
                <a:latin typeface="Courier New" pitchFamily="49" charset="0"/>
                <a:ea typeface="新細明體" pitchFamily="18" charset="-120"/>
              </a:rPr>
              <a:t> &lt;&lt; endl;</a:t>
            </a:r>
          </a:p>
          <a:p>
            <a:pPr marL="342900" indent="-342900">
              <a:spcBef>
                <a:spcPct val="50000"/>
              </a:spcBef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} </a:t>
            </a:r>
            <a:endParaRPr lang="zh-TW" altLang="en-US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12293" name="Text Box 1059"/>
          <p:cNvSpPr txBox="1">
            <a:spLocks noChangeArrowheads="1"/>
          </p:cNvSpPr>
          <p:nvPr/>
        </p:nvSpPr>
        <p:spPr bwMode="auto">
          <a:xfrm>
            <a:off x="5410200" y="3429000"/>
            <a:ext cx="3046413" cy="1492250"/>
          </a:xfrm>
          <a:prstGeom prst="rect">
            <a:avLst/>
          </a:prstGeom>
          <a:solidFill>
            <a:srgbClr val="D49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altLang="zh-TW">
                <a:ea typeface="新細明體" pitchFamily="18" charset="-120"/>
              </a:rPr>
              <a:t>Result is:</a:t>
            </a:r>
          </a:p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The address of a is: 1020</a:t>
            </a:r>
          </a:p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The address of b is: 1024</a:t>
            </a:r>
          </a:p>
          <a:p>
            <a:pPr marL="342900" indent="-342900"/>
            <a:endParaRPr lang="en-US" altLang="zh-TW">
              <a:ea typeface="新細明體" pitchFamily="18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848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altLang="zh-TW" sz="2400">
              <a:ea typeface="新細明體" pitchFamily="18" charset="-120"/>
            </a:endParaRPr>
          </a:p>
          <a:p>
            <a:pPr>
              <a:lnSpc>
                <a:spcPct val="90000"/>
              </a:lnSpc>
            </a:pPr>
            <a:endParaRPr lang="en-US" altLang="zh-TW" sz="2400">
              <a:ea typeface="新細明體" pitchFamily="18" charset="-120"/>
            </a:endParaRPr>
          </a:p>
          <a:p>
            <a:pPr>
              <a:lnSpc>
                <a:spcPct val="90000"/>
              </a:lnSpc>
            </a:pPr>
            <a:endParaRPr lang="en-US" altLang="zh-TW" sz="2400">
              <a:ea typeface="新細明體" pitchFamily="18" charset="-120"/>
            </a:endParaRPr>
          </a:p>
          <a:p>
            <a:pPr>
              <a:lnSpc>
                <a:spcPct val="90000"/>
              </a:lnSpc>
            </a:pPr>
            <a:endParaRPr lang="en-US" altLang="zh-TW" sz="2400">
              <a:ea typeface="新細明體" pitchFamily="18" charset="-120"/>
            </a:endParaRPr>
          </a:p>
          <a:p>
            <a:pPr>
              <a:lnSpc>
                <a:spcPct val="90000"/>
              </a:lnSpc>
            </a:pPr>
            <a:endParaRPr lang="en-US" altLang="zh-TW" sz="2400">
              <a:ea typeface="新細明體" pitchFamily="18" charset="-120"/>
            </a:endParaRPr>
          </a:p>
          <a:p>
            <a:pPr>
              <a:lnSpc>
                <a:spcPct val="90000"/>
              </a:lnSpc>
            </a:pPr>
            <a:endParaRPr lang="en-US" altLang="zh-TW" sz="2400">
              <a:ea typeface="新細明體" pitchFamily="18" charset="-120"/>
            </a:endParaRPr>
          </a:p>
          <a:p>
            <a:pPr>
              <a:lnSpc>
                <a:spcPct val="90000"/>
              </a:lnSpc>
            </a:pPr>
            <a:endParaRPr lang="en-US" altLang="zh-TW" sz="2400">
              <a:ea typeface="新細明體" pitchFamily="18" charset="-120"/>
            </a:endParaRPr>
          </a:p>
          <a:p>
            <a:pPr>
              <a:lnSpc>
                <a:spcPct val="90000"/>
              </a:lnSpc>
            </a:pPr>
            <a:endParaRPr lang="en-US" altLang="zh-TW" sz="2400">
              <a:ea typeface="新細明體" pitchFamily="18" charset="-120"/>
            </a:endParaRPr>
          </a:p>
          <a:p>
            <a:pPr>
              <a:lnSpc>
                <a:spcPct val="90000"/>
              </a:lnSpc>
            </a:pPr>
            <a:endParaRPr lang="en-US" altLang="zh-TW" sz="2400">
              <a:ea typeface="新細明體" pitchFamily="18" charset="-120"/>
            </a:endParaRPr>
          </a:p>
          <a:p>
            <a:pPr>
              <a:lnSpc>
                <a:spcPct val="90000"/>
              </a:lnSpc>
            </a:pPr>
            <a:r>
              <a:rPr lang="en-US" altLang="zh-TW" sz="2400">
                <a:ea typeface="新細明體" pitchFamily="18" charset="-120"/>
              </a:rPr>
              <a:t>The value of pointer </a:t>
            </a:r>
            <a:r>
              <a:rPr lang="en-US" altLang="zh-TW" sz="2400">
                <a:latin typeface="Courier New" pitchFamily="49" charset="0"/>
                <a:ea typeface="新細明體" pitchFamily="18" charset="-120"/>
              </a:rPr>
              <a:t>p</a:t>
            </a:r>
            <a:r>
              <a:rPr lang="en-US" altLang="zh-TW" sz="2400">
                <a:ea typeface="新細明體" pitchFamily="18" charset="-120"/>
              </a:rPr>
              <a:t> is the address of variable </a:t>
            </a:r>
            <a:r>
              <a:rPr lang="en-US" altLang="zh-TW" sz="2400">
                <a:latin typeface="Courier New" pitchFamily="49" charset="0"/>
                <a:ea typeface="新細明體" pitchFamily="18" charset="-120"/>
              </a:rPr>
              <a:t>a</a:t>
            </a:r>
          </a:p>
          <a:p>
            <a:pPr>
              <a:lnSpc>
                <a:spcPct val="90000"/>
              </a:lnSpc>
            </a:pPr>
            <a:r>
              <a:rPr lang="en-US" altLang="zh-TW" sz="2400">
                <a:ea typeface="新細明體" pitchFamily="18" charset="-120"/>
              </a:rPr>
              <a:t>A pointer is also a variable, so it has its own memory address</a:t>
            </a:r>
          </a:p>
          <a:p>
            <a:pPr>
              <a:lnSpc>
                <a:spcPct val="90000"/>
              </a:lnSpc>
              <a:buClr>
                <a:schemeClr val="tx2"/>
              </a:buClr>
              <a:buFont typeface="Monotype Sorts" pitchFamily="2" charset="2"/>
              <a:buNone/>
            </a:pPr>
            <a:endParaRPr lang="en-US" altLang="zh-TW" sz="2400">
              <a:ea typeface="新細明體" pitchFamily="18" charset="-120"/>
            </a:endParaRPr>
          </a:p>
          <a:p>
            <a:pPr>
              <a:lnSpc>
                <a:spcPct val="90000"/>
              </a:lnSpc>
              <a:buClr>
                <a:schemeClr val="tx2"/>
              </a:buClr>
              <a:buFont typeface="Monotype Sorts" pitchFamily="2" charset="2"/>
              <a:buNone/>
            </a:pPr>
            <a:endParaRPr lang="zh-TW" altLang="en-US" sz="2400">
              <a:ea typeface="新細明體" pitchFamily="18" charset="-12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Pointer Variables</a:t>
            </a:r>
          </a:p>
        </p:txBody>
      </p:sp>
      <p:grpSp>
        <p:nvGrpSpPr>
          <p:cNvPr id="13316" name="Group 23"/>
          <p:cNvGrpSpPr>
            <a:grpSpLocks/>
          </p:cNvGrpSpPr>
          <p:nvPr/>
        </p:nvGrpSpPr>
        <p:grpSpPr bwMode="auto">
          <a:xfrm>
            <a:off x="434975" y="1600200"/>
            <a:ext cx="8709025" cy="3008313"/>
            <a:chOff x="130" y="2213"/>
            <a:chExt cx="5486" cy="1895"/>
          </a:xfrm>
        </p:grpSpPr>
        <p:sp>
          <p:nvSpPr>
            <p:cNvPr id="412677" name="Rectangle 5"/>
            <p:cNvSpPr>
              <a:spLocks noChangeArrowheads="1"/>
            </p:cNvSpPr>
            <p:nvPr/>
          </p:nvSpPr>
          <p:spPr bwMode="auto">
            <a:xfrm>
              <a:off x="2322" y="2490"/>
              <a:ext cx="748" cy="370"/>
            </a:xfrm>
            <a:prstGeom prst="rect">
              <a:avLst/>
            </a:prstGeom>
            <a:solidFill>
              <a:srgbClr val="00CCFF"/>
            </a:solidFill>
            <a:ln w="38100" cmpd="dbl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新細明體" pitchFamily="18" charset="-120"/>
                </a:rPr>
                <a:t>100</a:t>
              </a:r>
            </a:p>
          </p:txBody>
        </p:sp>
        <p:sp>
          <p:nvSpPr>
            <p:cNvPr id="412678" name="Rectangle 6"/>
            <p:cNvSpPr>
              <a:spLocks noChangeArrowheads="1"/>
            </p:cNvSpPr>
            <p:nvPr/>
          </p:nvSpPr>
          <p:spPr bwMode="auto">
            <a:xfrm>
              <a:off x="1574" y="2490"/>
              <a:ext cx="748" cy="370"/>
            </a:xfrm>
            <a:prstGeom prst="rect">
              <a:avLst/>
            </a:prstGeom>
            <a:solidFill>
              <a:srgbClr val="00CCFF"/>
            </a:solidFill>
            <a:ln w="38100" cmpd="dbl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新細明體" pitchFamily="18" charset="-120"/>
                </a:rPr>
                <a:t>88</a:t>
              </a:r>
            </a:p>
          </p:txBody>
        </p:sp>
        <p:sp>
          <p:nvSpPr>
            <p:cNvPr id="412679" name="Rectangle 7"/>
            <p:cNvSpPr>
              <a:spLocks noChangeArrowheads="1"/>
            </p:cNvSpPr>
            <p:nvPr/>
          </p:nvSpPr>
          <p:spPr bwMode="auto">
            <a:xfrm>
              <a:off x="3070" y="2490"/>
              <a:ext cx="748" cy="370"/>
            </a:xfrm>
            <a:prstGeom prst="rect">
              <a:avLst/>
            </a:prstGeom>
            <a:solidFill>
              <a:srgbClr val="00CCFF"/>
            </a:solidFill>
            <a:ln w="38100" cmpd="dbl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48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新細明體" pitchFamily="18" charset="-120"/>
                </a:rPr>
                <a:t>…</a:t>
              </a:r>
            </a:p>
          </p:txBody>
        </p:sp>
        <p:sp>
          <p:nvSpPr>
            <p:cNvPr id="412680" name="Rectangle 8"/>
            <p:cNvSpPr>
              <a:spLocks noChangeArrowheads="1"/>
            </p:cNvSpPr>
            <p:nvPr/>
          </p:nvSpPr>
          <p:spPr bwMode="auto">
            <a:xfrm>
              <a:off x="3818" y="2490"/>
              <a:ext cx="748" cy="370"/>
            </a:xfrm>
            <a:prstGeom prst="rect">
              <a:avLst/>
            </a:prstGeom>
            <a:solidFill>
              <a:srgbClr val="00CCFF"/>
            </a:solidFill>
            <a:ln w="38100" cmpd="dbl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24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新細明體" pitchFamily="18" charset="-120"/>
                </a:rPr>
                <a:t>1024</a:t>
              </a:r>
            </a:p>
          </p:txBody>
        </p:sp>
        <p:sp>
          <p:nvSpPr>
            <p:cNvPr id="412681" name="Rectangle 9"/>
            <p:cNvSpPr>
              <a:spLocks noChangeArrowheads="1"/>
            </p:cNvSpPr>
            <p:nvPr/>
          </p:nvSpPr>
          <p:spPr bwMode="auto">
            <a:xfrm>
              <a:off x="4566" y="2490"/>
              <a:ext cx="748" cy="370"/>
            </a:xfrm>
            <a:prstGeom prst="rect">
              <a:avLst/>
            </a:prstGeom>
            <a:solidFill>
              <a:srgbClr val="00CCFF"/>
            </a:solidFill>
            <a:ln w="38100" cmpd="dbl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48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新細明體" pitchFamily="18" charset="-120"/>
                </a:rPr>
                <a:t>…</a:t>
              </a:r>
            </a:p>
          </p:txBody>
        </p:sp>
        <p:sp>
          <p:nvSpPr>
            <p:cNvPr id="13322" name="Text Box 10"/>
            <p:cNvSpPr txBox="1">
              <a:spLocks noChangeArrowheads="1"/>
            </p:cNvSpPr>
            <p:nvPr/>
          </p:nvSpPr>
          <p:spPr bwMode="auto">
            <a:xfrm>
              <a:off x="130" y="2213"/>
              <a:ext cx="1350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ea typeface="新細明體" pitchFamily="18" charset="-120"/>
                </a:rPr>
                <a:t>Memory address:</a:t>
              </a:r>
            </a:p>
          </p:txBody>
        </p:sp>
        <p:sp>
          <p:nvSpPr>
            <p:cNvPr id="13323" name="Text Box 11"/>
            <p:cNvSpPr txBox="1">
              <a:spLocks noChangeArrowheads="1"/>
            </p:cNvSpPr>
            <p:nvPr/>
          </p:nvSpPr>
          <p:spPr bwMode="auto">
            <a:xfrm>
              <a:off x="2371" y="2213"/>
              <a:ext cx="613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zh-TW" altLang="en-US">
                  <a:ea typeface="新細明體" pitchFamily="18" charset="-120"/>
                </a:rPr>
                <a:t>1024</a:t>
              </a:r>
            </a:p>
          </p:txBody>
        </p:sp>
        <p:sp>
          <p:nvSpPr>
            <p:cNvPr id="13324" name="Text Box 12"/>
            <p:cNvSpPr txBox="1">
              <a:spLocks noChangeArrowheads="1"/>
            </p:cNvSpPr>
            <p:nvPr/>
          </p:nvSpPr>
          <p:spPr bwMode="auto">
            <a:xfrm>
              <a:off x="3922" y="2213"/>
              <a:ext cx="472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zh-TW" altLang="en-US">
                  <a:ea typeface="新細明體" pitchFamily="18" charset="-120"/>
                </a:rPr>
                <a:t>1032</a:t>
              </a:r>
            </a:p>
          </p:txBody>
        </p:sp>
        <p:sp>
          <p:nvSpPr>
            <p:cNvPr id="412686" name="Rectangle 14"/>
            <p:cNvSpPr>
              <a:spLocks noChangeArrowheads="1"/>
            </p:cNvSpPr>
            <p:nvPr/>
          </p:nvSpPr>
          <p:spPr bwMode="auto">
            <a:xfrm>
              <a:off x="850" y="2490"/>
              <a:ext cx="748" cy="370"/>
            </a:xfrm>
            <a:prstGeom prst="rect">
              <a:avLst/>
            </a:prstGeom>
            <a:solidFill>
              <a:srgbClr val="00CCFF"/>
            </a:solidFill>
            <a:ln w="38100" cmpd="dbl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kumimoji="1" lang="en-US" altLang="zh-TW" sz="480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新細明體" pitchFamily="18" charset="-120"/>
                </a:rPr>
                <a:t>…</a:t>
              </a:r>
            </a:p>
          </p:txBody>
        </p:sp>
        <p:sp>
          <p:nvSpPr>
            <p:cNvPr id="13326" name="Text Box 15"/>
            <p:cNvSpPr txBox="1">
              <a:spLocks noChangeArrowheads="1"/>
            </p:cNvSpPr>
            <p:nvPr/>
          </p:nvSpPr>
          <p:spPr bwMode="auto">
            <a:xfrm>
              <a:off x="1570" y="2213"/>
              <a:ext cx="613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zh-TW" altLang="en-US">
                  <a:ea typeface="新細明體" pitchFamily="18" charset="-120"/>
                </a:rPr>
                <a:t>1020</a:t>
              </a:r>
            </a:p>
          </p:txBody>
        </p:sp>
        <p:sp>
          <p:nvSpPr>
            <p:cNvPr id="13327" name="Text Box 18"/>
            <p:cNvSpPr txBox="1">
              <a:spLocks noChangeArrowheads="1"/>
            </p:cNvSpPr>
            <p:nvPr/>
          </p:nvSpPr>
          <p:spPr bwMode="auto">
            <a:xfrm>
              <a:off x="2592" y="2928"/>
              <a:ext cx="205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ea typeface="新細明體" pitchFamily="18" charset="-120"/>
                </a:rPr>
                <a:t>a</a:t>
              </a:r>
            </a:p>
          </p:txBody>
        </p:sp>
        <p:sp>
          <p:nvSpPr>
            <p:cNvPr id="13328" name="Text Box 19"/>
            <p:cNvSpPr txBox="1">
              <a:spLocks noChangeArrowheads="1"/>
            </p:cNvSpPr>
            <p:nvPr/>
          </p:nvSpPr>
          <p:spPr bwMode="auto">
            <a:xfrm>
              <a:off x="4128" y="2928"/>
              <a:ext cx="205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ea typeface="新細明體" pitchFamily="18" charset="-120"/>
                </a:rPr>
                <a:t>p</a:t>
              </a:r>
            </a:p>
          </p:txBody>
        </p:sp>
        <p:cxnSp>
          <p:nvCxnSpPr>
            <p:cNvPr id="13329" name="AutoShape 20"/>
            <p:cNvCxnSpPr>
              <a:cxnSpLocks noChangeShapeType="1"/>
              <a:stCxn id="412680" idx="0"/>
              <a:endCxn id="412677" idx="0"/>
            </p:cNvCxnSpPr>
            <p:nvPr/>
          </p:nvCxnSpPr>
          <p:spPr bwMode="auto">
            <a:xfrm rot="-5400000" flipH="1" flipV="1">
              <a:off x="3443" y="1731"/>
              <a:ext cx="1" cy="1496"/>
            </a:xfrm>
            <a:prstGeom prst="curvedConnector3">
              <a:avLst>
                <a:gd name="adj1" fmla="val -13200005"/>
              </a:avLst>
            </a:prstGeom>
            <a:noFill/>
            <a:ln w="31750">
              <a:solidFill>
                <a:srgbClr val="FFFF00"/>
              </a:solidFill>
              <a:round/>
              <a:headEnd type="none" w="sm" len="sm"/>
              <a:tailEnd type="triangle" w="med" len="lg"/>
            </a:ln>
          </p:spPr>
        </p:cxnSp>
        <p:sp>
          <p:nvSpPr>
            <p:cNvPr id="13330" name="Text Box 21"/>
            <p:cNvSpPr txBox="1">
              <a:spLocks noChangeArrowheads="1"/>
            </p:cNvSpPr>
            <p:nvPr/>
          </p:nvSpPr>
          <p:spPr bwMode="auto">
            <a:xfrm>
              <a:off x="240" y="3168"/>
              <a:ext cx="3264" cy="94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latin typeface="Courier New" pitchFamily="49" charset="0"/>
                  <a:ea typeface="新細明體" pitchFamily="18" charset="-120"/>
                </a:rPr>
                <a:t>int a = 100;</a:t>
              </a:r>
            </a:p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solidFill>
                    <a:srgbClr val="FF0000"/>
                  </a:solidFill>
                  <a:latin typeface="Courier New" pitchFamily="49" charset="0"/>
                  <a:ea typeface="新細明體" pitchFamily="18" charset="-120"/>
                </a:rPr>
                <a:t>int *p </a:t>
              </a:r>
            </a:p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solidFill>
                    <a:srgbClr val="FF0000"/>
                  </a:solidFill>
                  <a:latin typeface="Courier New" pitchFamily="49" charset="0"/>
                  <a:ea typeface="新細明體" pitchFamily="18" charset="-120"/>
                </a:rPr>
                <a:t>p = &amp;a;</a:t>
              </a:r>
            </a:p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latin typeface="Courier New" pitchFamily="49" charset="0"/>
                  <a:ea typeface="新細明體" pitchFamily="18" charset="-120"/>
                </a:rPr>
                <a:t>cout &lt;&lt; a &lt;&lt; " " &lt;&lt; &amp;a &lt;&lt;endl;</a:t>
              </a:r>
            </a:p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latin typeface="Courier New" pitchFamily="49" charset="0"/>
                  <a:ea typeface="新細明體" pitchFamily="18" charset="-120"/>
                </a:rPr>
                <a:t>cout &lt;&lt; p &lt;&lt; " " &lt;&lt; &amp;p &lt;&lt;endl;</a:t>
              </a:r>
            </a:p>
          </p:txBody>
        </p:sp>
        <p:sp>
          <p:nvSpPr>
            <p:cNvPr id="13331" name="Text Box 22"/>
            <p:cNvSpPr txBox="1">
              <a:spLocks noChangeArrowheads="1"/>
            </p:cNvSpPr>
            <p:nvPr/>
          </p:nvSpPr>
          <p:spPr bwMode="auto">
            <a:xfrm>
              <a:off x="3360" y="3216"/>
              <a:ext cx="2256" cy="710"/>
            </a:xfrm>
            <a:prstGeom prst="rect">
              <a:avLst/>
            </a:prstGeom>
            <a:solidFill>
              <a:srgbClr val="D49FFF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marL="342900" indent="-342900"/>
              <a:r>
                <a:rPr lang="en-US" altLang="zh-TW">
                  <a:ea typeface="新細明體" pitchFamily="18" charset="-120"/>
                </a:rPr>
                <a:t>Result is:</a:t>
              </a:r>
            </a:p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ea typeface="新細明體" pitchFamily="18" charset="-120"/>
                </a:rPr>
                <a:t>100 1024</a:t>
              </a:r>
            </a:p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ea typeface="新細明體" pitchFamily="18" charset="-120"/>
                </a:rPr>
                <a:t>1024 1032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Example Operator </a:t>
            </a:r>
            <a:r>
              <a:rPr lang="en-US" altLang="zh-TW">
                <a:latin typeface="Courier New" pitchFamily="49" charset="0"/>
                <a:ea typeface="新細明體" pitchFamily="18" charset="-120"/>
              </a:rPr>
              <a:t>*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848600" cy="4114800"/>
          </a:xfrm>
        </p:spPr>
        <p:txBody>
          <a:bodyPr/>
          <a:lstStyle/>
          <a:p>
            <a:r>
              <a:rPr lang="en-US" altLang="zh-TW" sz="2400">
                <a:ea typeface="新細明體" pitchFamily="18" charset="-120"/>
              </a:rPr>
              <a:t>We can access to the value stored in the variable pointed to by using the dereferencing operator (</a:t>
            </a:r>
            <a:r>
              <a:rPr lang="en-US" altLang="zh-TW" sz="2400">
                <a:latin typeface="Courier" pitchFamily="49" charset="0"/>
                <a:ea typeface="新細明體" pitchFamily="18" charset="-120"/>
              </a:rPr>
              <a:t>*</a:t>
            </a:r>
            <a:r>
              <a:rPr lang="en-US" altLang="zh-TW" sz="2400">
                <a:ea typeface="新細明體" pitchFamily="18" charset="-120"/>
              </a:rPr>
              <a:t>), </a:t>
            </a:r>
          </a:p>
        </p:txBody>
      </p:sp>
      <p:sp>
        <p:nvSpPr>
          <p:cNvPr id="377861" name="Rectangle 5"/>
          <p:cNvSpPr>
            <a:spLocks noChangeArrowheads="1"/>
          </p:cNvSpPr>
          <p:nvPr/>
        </p:nvSpPr>
        <p:spPr bwMode="auto">
          <a:xfrm>
            <a:off x="3860800" y="33353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100</a:t>
            </a:r>
          </a:p>
        </p:txBody>
      </p:sp>
      <p:sp>
        <p:nvSpPr>
          <p:cNvPr id="377862" name="Rectangle 6"/>
          <p:cNvSpPr>
            <a:spLocks noChangeArrowheads="1"/>
          </p:cNvSpPr>
          <p:nvPr/>
        </p:nvSpPr>
        <p:spPr bwMode="auto">
          <a:xfrm>
            <a:off x="2673350" y="33353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88</a:t>
            </a:r>
          </a:p>
        </p:txBody>
      </p:sp>
      <p:sp>
        <p:nvSpPr>
          <p:cNvPr id="377863" name="Rectangle 7"/>
          <p:cNvSpPr>
            <a:spLocks noChangeArrowheads="1"/>
          </p:cNvSpPr>
          <p:nvPr/>
        </p:nvSpPr>
        <p:spPr bwMode="auto">
          <a:xfrm>
            <a:off x="5048250" y="33353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4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…</a:t>
            </a:r>
          </a:p>
        </p:txBody>
      </p:sp>
      <p:sp>
        <p:nvSpPr>
          <p:cNvPr id="377864" name="Rectangle 8"/>
          <p:cNvSpPr>
            <a:spLocks noChangeArrowheads="1"/>
          </p:cNvSpPr>
          <p:nvPr/>
        </p:nvSpPr>
        <p:spPr bwMode="auto">
          <a:xfrm>
            <a:off x="6235700" y="33353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1024</a:t>
            </a:r>
          </a:p>
        </p:txBody>
      </p:sp>
      <p:sp>
        <p:nvSpPr>
          <p:cNvPr id="377865" name="Rectangle 9"/>
          <p:cNvSpPr>
            <a:spLocks noChangeArrowheads="1"/>
          </p:cNvSpPr>
          <p:nvPr/>
        </p:nvSpPr>
        <p:spPr bwMode="auto">
          <a:xfrm>
            <a:off x="7423150" y="33353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4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…</a:t>
            </a:r>
          </a:p>
        </p:txBody>
      </p:sp>
      <p:sp>
        <p:nvSpPr>
          <p:cNvPr id="14345" name="Text Box 10"/>
          <p:cNvSpPr txBox="1">
            <a:spLocks noChangeArrowheads="1"/>
          </p:cNvSpPr>
          <p:nvPr/>
        </p:nvSpPr>
        <p:spPr bwMode="auto">
          <a:xfrm>
            <a:off x="381000" y="2895600"/>
            <a:ext cx="21431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Memory address:</a:t>
            </a:r>
          </a:p>
        </p:txBody>
      </p:sp>
      <p:sp>
        <p:nvSpPr>
          <p:cNvPr id="14346" name="Text Box 11"/>
          <p:cNvSpPr txBox="1">
            <a:spLocks noChangeArrowheads="1"/>
          </p:cNvSpPr>
          <p:nvPr/>
        </p:nvSpPr>
        <p:spPr bwMode="auto">
          <a:xfrm>
            <a:off x="3938588" y="2895600"/>
            <a:ext cx="973137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zh-TW" altLang="en-US">
                <a:ea typeface="新細明體" pitchFamily="18" charset="-120"/>
              </a:rPr>
              <a:t>1024</a:t>
            </a:r>
          </a:p>
        </p:txBody>
      </p:sp>
      <p:sp>
        <p:nvSpPr>
          <p:cNvPr id="14347" name="Text Box 12"/>
          <p:cNvSpPr txBox="1">
            <a:spLocks noChangeArrowheads="1"/>
          </p:cNvSpPr>
          <p:nvPr/>
        </p:nvSpPr>
        <p:spPr bwMode="auto">
          <a:xfrm>
            <a:off x="6477000" y="2895600"/>
            <a:ext cx="7493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zh-TW" altLang="en-US">
                <a:ea typeface="新細明體" pitchFamily="18" charset="-120"/>
              </a:rPr>
              <a:t>1032</a:t>
            </a:r>
          </a:p>
        </p:txBody>
      </p:sp>
      <p:sp>
        <p:nvSpPr>
          <p:cNvPr id="377871" name="Rectangle 15"/>
          <p:cNvSpPr>
            <a:spLocks noChangeArrowheads="1"/>
          </p:cNvSpPr>
          <p:nvPr/>
        </p:nvSpPr>
        <p:spPr bwMode="auto">
          <a:xfrm>
            <a:off x="1524000" y="3335338"/>
            <a:ext cx="1187450" cy="587375"/>
          </a:xfrm>
          <a:prstGeom prst="rect">
            <a:avLst/>
          </a:prstGeom>
          <a:solidFill>
            <a:srgbClr val="00CCFF"/>
          </a:solidFill>
          <a:ln w="38100" cmpd="dbl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kumimoji="1" lang="en-US" altLang="zh-TW" sz="48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新細明體" pitchFamily="18" charset="-120"/>
              </a:rPr>
              <a:t>…</a:t>
            </a:r>
          </a:p>
        </p:txBody>
      </p:sp>
      <p:sp>
        <p:nvSpPr>
          <p:cNvPr id="14349" name="Text Box 16"/>
          <p:cNvSpPr txBox="1">
            <a:spLocks noChangeArrowheads="1"/>
          </p:cNvSpPr>
          <p:nvPr/>
        </p:nvSpPr>
        <p:spPr bwMode="auto">
          <a:xfrm>
            <a:off x="2667000" y="2895600"/>
            <a:ext cx="97313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zh-TW" altLang="en-US">
                <a:ea typeface="新細明體" pitchFamily="18" charset="-120"/>
              </a:rPr>
              <a:t>1020</a:t>
            </a:r>
          </a:p>
        </p:txBody>
      </p:sp>
      <p:sp>
        <p:nvSpPr>
          <p:cNvPr id="14350" name="Text Box 21"/>
          <p:cNvSpPr txBox="1">
            <a:spLocks noChangeArrowheads="1"/>
          </p:cNvSpPr>
          <p:nvPr/>
        </p:nvSpPr>
        <p:spPr bwMode="auto">
          <a:xfrm>
            <a:off x="609600" y="4135438"/>
            <a:ext cx="4908550" cy="25876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int a = 100;</a:t>
            </a:r>
          </a:p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int *p = &amp;a;</a:t>
            </a:r>
          </a:p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cout &lt;&lt; a &lt;&lt; endl;</a:t>
            </a:r>
          </a:p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cout &lt;&lt; &amp;a &lt;&lt; endl;</a:t>
            </a:r>
          </a:p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cout &lt;&lt; p &lt;&lt; " " &lt;&lt; </a:t>
            </a:r>
            <a:r>
              <a:rPr lang="en-US" altLang="zh-TW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*p</a:t>
            </a:r>
            <a:r>
              <a:rPr lang="en-US" altLang="zh-TW">
                <a:latin typeface="Courier New" pitchFamily="49" charset="0"/>
                <a:ea typeface="新細明體" pitchFamily="18" charset="-120"/>
              </a:rPr>
              <a:t> &lt;&lt; endl;</a:t>
            </a:r>
          </a:p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latin typeface="Courier New" pitchFamily="49" charset="0"/>
                <a:ea typeface="新細明體" pitchFamily="18" charset="-120"/>
              </a:rPr>
              <a:t>cout &lt;&lt; &amp;p &lt;&lt; endl;</a:t>
            </a:r>
          </a:p>
          <a:p>
            <a:pPr marL="342900" indent="-342900">
              <a:buFont typeface="Monotype Sorts" pitchFamily="2" charset="2"/>
              <a:buNone/>
            </a:pPr>
            <a:endParaRPr lang="en-US" altLang="zh-TW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377878" name="Text Box 22"/>
          <p:cNvSpPr txBox="1">
            <a:spLocks noChangeArrowheads="1"/>
          </p:cNvSpPr>
          <p:nvPr/>
        </p:nvSpPr>
        <p:spPr bwMode="auto">
          <a:xfrm>
            <a:off x="6019800" y="4419600"/>
            <a:ext cx="1571625" cy="2222500"/>
          </a:xfrm>
          <a:prstGeom prst="rect">
            <a:avLst/>
          </a:prstGeom>
          <a:solidFill>
            <a:srgbClr val="D49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altLang="zh-TW">
                <a:ea typeface="新細明體" pitchFamily="18" charset="-120"/>
              </a:rPr>
              <a:t>Result is:</a:t>
            </a:r>
          </a:p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100</a:t>
            </a:r>
          </a:p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1024</a:t>
            </a:r>
          </a:p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1024 100</a:t>
            </a:r>
          </a:p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1032</a:t>
            </a:r>
          </a:p>
          <a:p>
            <a:pPr marL="342900" indent="-342900"/>
            <a:endParaRPr lang="en-US" altLang="zh-TW">
              <a:ea typeface="新細明體" pitchFamily="18" charset="-120"/>
            </a:endParaRPr>
          </a:p>
        </p:txBody>
      </p:sp>
      <p:cxnSp>
        <p:nvCxnSpPr>
          <p:cNvPr id="14352" name="AutoShape 26"/>
          <p:cNvCxnSpPr>
            <a:cxnSpLocks noChangeShapeType="1"/>
            <a:stCxn id="377864" idx="0"/>
            <a:endCxn id="377861" idx="0"/>
          </p:cNvCxnSpPr>
          <p:nvPr/>
        </p:nvCxnSpPr>
        <p:spPr bwMode="auto">
          <a:xfrm rot="-5400000" flipH="1" flipV="1">
            <a:off x="5641181" y="2129632"/>
            <a:ext cx="1587" cy="2374900"/>
          </a:xfrm>
          <a:prstGeom prst="curvedConnector3">
            <a:avLst>
              <a:gd name="adj1" fmla="val -13200005"/>
            </a:avLst>
          </a:prstGeom>
          <a:noFill/>
          <a:ln w="31750">
            <a:solidFill>
              <a:schemeClr val="accent2"/>
            </a:solidFill>
            <a:round/>
            <a:headEnd type="none" w="sm" len="sm"/>
            <a:tailEnd type="triangle" w="med" len="lg"/>
          </a:ln>
        </p:spPr>
      </p:cxnSp>
      <p:sp>
        <p:nvSpPr>
          <p:cNvPr id="14353" name="Text Box 45"/>
          <p:cNvSpPr txBox="1">
            <a:spLocks noChangeArrowheads="1"/>
          </p:cNvSpPr>
          <p:nvPr/>
        </p:nvSpPr>
        <p:spPr bwMode="auto">
          <a:xfrm>
            <a:off x="4267200" y="3962400"/>
            <a:ext cx="97313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a</a:t>
            </a:r>
          </a:p>
        </p:txBody>
      </p:sp>
      <p:sp>
        <p:nvSpPr>
          <p:cNvPr id="14354" name="Text Box 46"/>
          <p:cNvSpPr txBox="1">
            <a:spLocks noChangeArrowheads="1"/>
          </p:cNvSpPr>
          <p:nvPr/>
        </p:nvSpPr>
        <p:spPr bwMode="auto">
          <a:xfrm>
            <a:off x="6629400" y="3962400"/>
            <a:ext cx="97313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7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7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111250" y="554038"/>
            <a:ext cx="66294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/>
              <a:t>Pointer Assignment</a:t>
            </a:r>
            <a:r>
              <a:rPr lang="en-US"/>
              <a:t> 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04800" y="1981200"/>
            <a:ext cx="8382000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/>
              <a:t>int i = 1;</a:t>
            </a:r>
          </a:p>
          <a:p>
            <a:pPr>
              <a:spcBef>
                <a:spcPct val="50000"/>
              </a:spcBef>
            </a:pPr>
            <a:r>
              <a:rPr lang="en-US" sz="3600" b="1"/>
              <a:t>int *ip ; //pointer declaration </a:t>
            </a:r>
          </a:p>
          <a:p>
            <a:pPr>
              <a:spcBef>
                <a:spcPct val="50000"/>
              </a:spcBef>
            </a:pPr>
            <a:r>
              <a:rPr lang="en-US" sz="3600" b="1"/>
              <a:t>ip = &amp;i ; //pointer assignment</a:t>
            </a:r>
          </a:p>
          <a:p>
            <a:pPr>
              <a:spcBef>
                <a:spcPct val="50000"/>
              </a:spcBef>
            </a:pPr>
            <a:r>
              <a:rPr lang="en-US" sz="3600" b="1"/>
              <a:t>*ip = 3 ;  //pointer assignment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2593975" y="115888"/>
            <a:ext cx="4498975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endParaRPr lang="en-US" b="1"/>
          </a:p>
          <a:p>
            <a:r>
              <a:rPr lang="en-US" sz="2400" b="1"/>
              <a:t>int i; int *ip ; ip = &amp;i ; *ip = 3 ;  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1600200" y="1295400"/>
            <a:ext cx="579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4495800" y="838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600200" y="1295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7391400" y="1295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609600" y="1905000"/>
            <a:ext cx="2743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Address of ‘i’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5257800" y="1828800"/>
            <a:ext cx="3810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/>
              <a:t>Value of ‘i’</a:t>
            </a: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1905000" y="3810000"/>
            <a:ext cx="1371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3276600" y="3789363"/>
            <a:ext cx="1371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4648200" y="3810000"/>
            <a:ext cx="1371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6019800" y="3810000"/>
            <a:ext cx="1371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7391400" y="3810000"/>
            <a:ext cx="1371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533400" y="3810000"/>
            <a:ext cx="1371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457200" y="5257800"/>
            <a:ext cx="830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X1000            x1004            x1008           x100c            x1010            x1014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4572000" y="3141663"/>
            <a:ext cx="1524000" cy="730250"/>
            <a:chOff x="2880" y="1979"/>
            <a:chExt cx="960" cy="460"/>
          </a:xfrm>
        </p:grpSpPr>
        <p:sp>
          <p:nvSpPr>
            <p:cNvPr id="16407" name="Text Box 16"/>
            <p:cNvSpPr txBox="1">
              <a:spLocks noChangeArrowheads="1"/>
            </p:cNvSpPr>
            <p:nvPr/>
          </p:nvSpPr>
          <p:spPr bwMode="auto">
            <a:xfrm>
              <a:off x="2880" y="1979"/>
              <a:ext cx="7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0" tIns="45715" rIns="91430" bIns="45715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/>
                <a:t>variable</a:t>
              </a:r>
            </a:p>
          </p:txBody>
        </p:sp>
        <p:sp>
          <p:nvSpPr>
            <p:cNvPr id="16408" name="Text Box 17"/>
            <p:cNvSpPr txBox="1">
              <a:spLocks noChangeArrowheads="1"/>
            </p:cNvSpPr>
            <p:nvPr/>
          </p:nvSpPr>
          <p:spPr bwMode="auto">
            <a:xfrm>
              <a:off x="3216" y="2112"/>
              <a:ext cx="62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0" tIns="45715" rIns="91430" bIns="45715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/>
                <a:t>i</a:t>
              </a:r>
            </a:p>
          </p:txBody>
        </p:sp>
      </p:grpSp>
      <p:sp>
        <p:nvSpPr>
          <p:cNvPr id="44050" name="Text Box 18"/>
          <p:cNvSpPr txBox="1">
            <a:spLocks noChangeArrowheads="1"/>
          </p:cNvSpPr>
          <p:nvPr/>
        </p:nvSpPr>
        <p:spPr bwMode="auto">
          <a:xfrm>
            <a:off x="5105400" y="41148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16402" name="Rectangle 20"/>
          <p:cNvSpPr>
            <a:spLocks noChangeArrowheads="1"/>
          </p:cNvSpPr>
          <p:nvPr/>
        </p:nvSpPr>
        <p:spPr bwMode="auto">
          <a:xfrm>
            <a:off x="4572000" y="5257800"/>
            <a:ext cx="9906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44055" name="Text Box 23"/>
          <p:cNvSpPr txBox="1">
            <a:spLocks noChangeArrowheads="1"/>
          </p:cNvSpPr>
          <p:nvPr/>
        </p:nvSpPr>
        <p:spPr bwMode="auto">
          <a:xfrm>
            <a:off x="827088" y="2420938"/>
            <a:ext cx="15827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‘x100c</a:t>
            </a:r>
            <a:endParaRPr lang="en-US" sz="8800" b="1"/>
          </a:p>
        </p:txBody>
      </p:sp>
      <p:sp>
        <p:nvSpPr>
          <p:cNvPr id="44056" name="Text Box 24"/>
          <p:cNvSpPr txBox="1">
            <a:spLocks noChangeArrowheads="1"/>
          </p:cNvSpPr>
          <p:nvPr/>
        </p:nvSpPr>
        <p:spPr bwMode="auto">
          <a:xfrm>
            <a:off x="6248400" y="2286000"/>
            <a:ext cx="1752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‘i=3’</a:t>
            </a:r>
          </a:p>
        </p:txBody>
      </p:sp>
      <p:sp>
        <p:nvSpPr>
          <p:cNvPr id="44057" name="Text Box 25"/>
          <p:cNvSpPr txBox="1">
            <a:spLocks noChangeArrowheads="1"/>
          </p:cNvSpPr>
          <p:nvPr/>
        </p:nvSpPr>
        <p:spPr bwMode="auto">
          <a:xfrm>
            <a:off x="3132138" y="1844675"/>
            <a:ext cx="10080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/>
              <a:t>ip =</a:t>
            </a:r>
            <a:endParaRPr lang="en-US" sz="2400" b="1"/>
          </a:p>
        </p:txBody>
      </p:sp>
      <p:sp>
        <p:nvSpPr>
          <p:cNvPr id="44063" name="Rectangle 31"/>
          <p:cNvSpPr>
            <a:spLocks noChangeArrowheads="1"/>
          </p:cNvSpPr>
          <p:nvPr/>
        </p:nvSpPr>
        <p:spPr bwMode="auto">
          <a:xfrm>
            <a:off x="4140200" y="1989138"/>
            <a:ext cx="819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x100c</a:t>
            </a:r>
            <a:endParaRPr lang="en-CA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4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50" grpId="0"/>
      <p:bldP spid="44055" grpId="0"/>
      <p:bldP spid="4406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0" y="304800"/>
            <a:ext cx="91440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/>
              <a:t>Example of Pointer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286000" y="990600"/>
            <a:ext cx="4178300" cy="564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#include&lt;iostream.h&gt;</a:t>
            </a:r>
          </a:p>
          <a:p>
            <a:pPr>
              <a:spcBef>
                <a:spcPct val="50000"/>
              </a:spcBef>
            </a:pPr>
            <a:r>
              <a:rPr lang="en-US" sz="2800"/>
              <a:t>Void main()</a:t>
            </a:r>
          </a:p>
          <a:p>
            <a:pPr>
              <a:spcBef>
                <a:spcPct val="50000"/>
              </a:spcBef>
            </a:pPr>
            <a:r>
              <a:rPr lang="en-US" sz="2800"/>
              <a:t>{</a:t>
            </a:r>
          </a:p>
          <a:p>
            <a:pPr>
              <a:spcBef>
                <a:spcPct val="50000"/>
              </a:spcBef>
            </a:pPr>
            <a:r>
              <a:rPr lang="en-US" sz="2800"/>
              <a:t>int i=3;</a:t>
            </a:r>
          </a:p>
          <a:p>
            <a:pPr>
              <a:spcBef>
                <a:spcPct val="50000"/>
              </a:spcBef>
            </a:pPr>
            <a:r>
              <a:rPr lang="en-US" sz="2800"/>
              <a:t>int *j;</a:t>
            </a:r>
          </a:p>
          <a:p>
            <a:pPr>
              <a:spcBef>
                <a:spcPct val="50000"/>
              </a:spcBef>
            </a:pPr>
            <a:r>
              <a:rPr lang="en-US" sz="2800"/>
              <a:t>j=&amp;i;</a:t>
            </a:r>
          </a:p>
          <a:p>
            <a:pPr>
              <a:spcBef>
                <a:spcPct val="50000"/>
              </a:spcBef>
            </a:pPr>
            <a:r>
              <a:rPr lang="en-US" sz="2800"/>
              <a:t>cout&lt;&lt;i;</a:t>
            </a:r>
          </a:p>
          <a:p>
            <a:pPr>
              <a:spcBef>
                <a:spcPct val="50000"/>
              </a:spcBef>
            </a:pPr>
            <a:r>
              <a:rPr lang="en-US" sz="2800"/>
              <a:t>cout&lt;&lt;*j;</a:t>
            </a:r>
          </a:p>
          <a:p>
            <a:pPr>
              <a:spcBef>
                <a:spcPct val="50000"/>
              </a:spcBef>
            </a:pPr>
            <a:r>
              <a:rPr lang="en-US" sz="2800"/>
              <a:t>}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914400" y="4738688"/>
            <a:ext cx="8229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2286000" y="4738688"/>
            <a:ext cx="1371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657600" y="4738688"/>
            <a:ext cx="1371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5029200" y="4738688"/>
            <a:ext cx="1371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6400800" y="4738688"/>
            <a:ext cx="1371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7772400" y="4738688"/>
            <a:ext cx="1371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914400" y="4738688"/>
            <a:ext cx="1371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838200" y="6186488"/>
            <a:ext cx="8305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X1000            x1004            x1008           x100c            x1010            x1014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5029200" y="4967288"/>
            <a:ext cx="1371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 3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228600" y="4662488"/>
            <a:ext cx="304800" cy="175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Memory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0" y="3124200"/>
            <a:ext cx="990600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baseline="-25000"/>
              <a:t>variables</a:t>
            </a: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0" y="2895600"/>
            <a:ext cx="9144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 flipV="1">
            <a:off x="914400" y="2895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 flipV="1">
            <a:off x="2286000" y="2895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 flipV="1">
            <a:off x="3657600" y="2895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 flipV="1">
            <a:off x="5029200" y="2895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 flipV="1">
            <a:off x="6400800" y="2895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8451" name="Line 19"/>
          <p:cNvSpPr>
            <a:spLocks noChangeShapeType="1"/>
          </p:cNvSpPr>
          <p:nvPr/>
        </p:nvSpPr>
        <p:spPr bwMode="auto">
          <a:xfrm flipV="1">
            <a:off x="7772400" y="2895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5029200" y="3352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Int i</a:t>
            </a:r>
          </a:p>
        </p:txBody>
      </p: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914400" y="3352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Int *j</a:t>
            </a:r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347663" y="533400"/>
            <a:ext cx="3506787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int i=3;</a:t>
            </a:r>
          </a:p>
          <a:p>
            <a:pPr>
              <a:spcBef>
                <a:spcPct val="50000"/>
              </a:spcBef>
            </a:pPr>
            <a:r>
              <a:rPr lang="en-US" sz="3200" b="1"/>
              <a:t>int *j;</a:t>
            </a:r>
          </a:p>
          <a:p>
            <a:pPr>
              <a:spcBef>
                <a:spcPct val="50000"/>
              </a:spcBef>
            </a:pPr>
            <a:r>
              <a:rPr lang="en-US" sz="3200" b="1"/>
              <a:t>j = &amp;i;</a:t>
            </a:r>
          </a:p>
        </p:txBody>
      </p:sp>
      <p:sp>
        <p:nvSpPr>
          <p:cNvPr id="18455" name="AutoShape 30"/>
          <p:cNvSpPr>
            <a:spLocks noChangeArrowheads="1"/>
          </p:cNvSpPr>
          <p:nvPr/>
        </p:nvSpPr>
        <p:spPr bwMode="auto">
          <a:xfrm>
            <a:off x="1219200" y="3886200"/>
            <a:ext cx="228600" cy="838200"/>
          </a:xfrm>
          <a:prstGeom prst="downArrow">
            <a:avLst>
              <a:gd name="adj1" fmla="val 50000"/>
              <a:gd name="adj2" fmla="val 91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8456" name="AutoShape 31"/>
          <p:cNvSpPr>
            <a:spLocks noChangeArrowheads="1"/>
          </p:cNvSpPr>
          <p:nvPr/>
        </p:nvSpPr>
        <p:spPr bwMode="auto">
          <a:xfrm>
            <a:off x="5867400" y="3886200"/>
            <a:ext cx="228600" cy="838200"/>
          </a:xfrm>
          <a:prstGeom prst="downArrow">
            <a:avLst>
              <a:gd name="adj1" fmla="val 50000"/>
              <a:gd name="adj2" fmla="val 91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8457" name="Text Box 32"/>
          <p:cNvSpPr txBox="1">
            <a:spLocks noChangeArrowheads="1"/>
          </p:cNvSpPr>
          <p:nvPr/>
        </p:nvSpPr>
        <p:spPr bwMode="auto">
          <a:xfrm>
            <a:off x="1503363" y="533400"/>
            <a:ext cx="73914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400" b="1"/>
              <a:t>Create an integer variable ‘i’ and initialize it to 3</a:t>
            </a:r>
          </a:p>
        </p:txBody>
      </p:sp>
      <p:sp>
        <p:nvSpPr>
          <p:cNvPr id="18458" name="Text Box 33"/>
          <p:cNvSpPr txBox="1">
            <a:spLocks noChangeArrowheads="1"/>
          </p:cNvSpPr>
          <p:nvPr/>
        </p:nvSpPr>
        <p:spPr bwMode="auto">
          <a:xfrm>
            <a:off x="1722438" y="1295400"/>
            <a:ext cx="68580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400" b="1"/>
              <a:t>Create a pointer variable ‘j’- create value of ‘j’</a:t>
            </a:r>
          </a:p>
        </p:txBody>
      </p:sp>
      <p:sp>
        <p:nvSpPr>
          <p:cNvPr id="18459" name="Text Box 34"/>
          <p:cNvSpPr txBox="1">
            <a:spLocks noChangeArrowheads="1"/>
          </p:cNvSpPr>
          <p:nvPr/>
        </p:nvSpPr>
        <p:spPr bwMode="auto">
          <a:xfrm>
            <a:off x="1752600" y="2057400"/>
            <a:ext cx="73914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400" b="1"/>
              <a:t>Initialize the pointer </a:t>
            </a:r>
            <a:r>
              <a:rPr lang="en-US" sz="2000" b="1"/>
              <a:t>value of ‘j’</a:t>
            </a:r>
            <a:r>
              <a:rPr lang="en-US" sz="2400" b="1"/>
              <a:t> to the address of ‘i’</a:t>
            </a:r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1042988" y="4306888"/>
            <a:ext cx="4876800" cy="2362200"/>
            <a:chOff x="657" y="2704"/>
            <a:chExt cx="3072" cy="1488"/>
          </a:xfrm>
        </p:grpSpPr>
        <p:sp>
          <p:nvSpPr>
            <p:cNvPr id="18461" name="Text Box 23"/>
            <p:cNvSpPr txBox="1">
              <a:spLocks noChangeArrowheads="1"/>
            </p:cNvSpPr>
            <p:nvPr/>
          </p:nvSpPr>
          <p:spPr bwMode="auto">
            <a:xfrm>
              <a:off x="720" y="3216"/>
              <a:ext cx="5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0" tIns="45715" rIns="91430" bIns="45715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x100c</a:t>
              </a:r>
            </a:p>
          </p:txBody>
        </p:sp>
        <p:grpSp>
          <p:nvGrpSpPr>
            <p:cNvPr id="18462" name="Group 24"/>
            <p:cNvGrpSpPr>
              <a:grpSpLocks/>
            </p:cNvGrpSpPr>
            <p:nvPr/>
          </p:nvGrpSpPr>
          <p:grpSpPr bwMode="auto">
            <a:xfrm>
              <a:off x="657" y="2704"/>
              <a:ext cx="3072" cy="1488"/>
              <a:chOff x="672" y="2688"/>
              <a:chExt cx="3072" cy="1488"/>
            </a:xfrm>
          </p:grpSpPr>
          <p:sp>
            <p:nvSpPr>
              <p:cNvPr id="18463" name="Line 25"/>
              <p:cNvSpPr>
                <a:spLocks noChangeShapeType="1"/>
              </p:cNvSpPr>
              <p:nvPr/>
            </p:nvSpPr>
            <p:spPr bwMode="auto">
              <a:xfrm flipH="1">
                <a:off x="1056" y="2688"/>
                <a:ext cx="192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464" name="Line 26"/>
              <p:cNvSpPr>
                <a:spLocks noChangeShapeType="1"/>
              </p:cNvSpPr>
              <p:nvPr/>
            </p:nvSpPr>
            <p:spPr bwMode="auto">
              <a:xfrm>
                <a:off x="1248" y="2688"/>
                <a:ext cx="2016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465" name="Line 27"/>
              <p:cNvSpPr>
                <a:spLocks noChangeShapeType="1"/>
              </p:cNvSpPr>
              <p:nvPr/>
            </p:nvSpPr>
            <p:spPr bwMode="auto">
              <a:xfrm>
                <a:off x="3264" y="2736"/>
                <a:ext cx="48" cy="11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466" name="Rectangle 28"/>
              <p:cNvSpPr>
                <a:spLocks noChangeArrowheads="1"/>
              </p:cNvSpPr>
              <p:nvPr/>
            </p:nvSpPr>
            <p:spPr bwMode="auto">
              <a:xfrm>
                <a:off x="3120" y="3840"/>
                <a:ext cx="624" cy="336"/>
              </a:xfrm>
              <a:prstGeom prst="rect">
                <a:avLst/>
              </a:prstGeom>
              <a:noFill/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lIns="91430" tIns="45715" rIns="91430" bIns="45715" anchor="ctr"/>
              <a:lstStyle/>
              <a:p>
                <a:pPr algn="ctr"/>
                <a:endParaRPr lang="en-US"/>
              </a:p>
            </p:txBody>
          </p:sp>
          <p:sp>
            <p:nvSpPr>
              <p:cNvPr id="18467" name="Rectangle 29"/>
              <p:cNvSpPr>
                <a:spLocks noChangeArrowheads="1"/>
              </p:cNvSpPr>
              <p:nvPr/>
            </p:nvSpPr>
            <p:spPr bwMode="auto">
              <a:xfrm>
                <a:off x="672" y="3168"/>
                <a:ext cx="624" cy="336"/>
              </a:xfrm>
              <a:prstGeom prst="rect">
                <a:avLst/>
              </a:prstGeom>
              <a:noFill/>
              <a:ln w="952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lIns="91430" tIns="45715" rIns="91430" bIns="45715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ChangeArrowheads="1"/>
          </p:cNvSpPr>
          <p:nvPr/>
        </p:nvSpPr>
        <p:spPr bwMode="auto">
          <a:xfrm>
            <a:off x="4953000" y="6096000"/>
            <a:ext cx="990600" cy="533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209923" name="Rectangle 3"/>
          <p:cNvSpPr>
            <a:spLocks noChangeArrowheads="1"/>
          </p:cNvSpPr>
          <p:nvPr/>
        </p:nvSpPr>
        <p:spPr bwMode="auto">
          <a:xfrm>
            <a:off x="914400" y="2895600"/>
            <a:ext cx="1371600" cy="990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914400" y="4724400"/>
            <a:ext cx="8229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286000" y="4738688"/>
            <a:ext cx="1371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3657600" y="4738688"/>
            <a:ext cx="1371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209927" name="Rectangle 7"/>
          <p:cNvSpPr>
            <a:spLocks noChangeArrowheads="1"/>
          </p:cNvSpPr>
          <p:nvPr/>
        </p:nvSpPr>
        <p:spPr bwMode="auto">
          <a:xfrm>
            <a:off x="5029200" y="4738688"/>
            <a:ext cx="1371600" cy="1295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6400800" y="4738688"/>
            <a:ext cx="1371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7772400" y="4738688"/>
            <a:ext cx="13716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838200" y="6186488"/>
            <a:ext cx="830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X1000            x1004            x1008           x100c            x1010            x1014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228600" y="4662488"/>
            <a:ext cx="304800" cy="175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Memory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 rot="1955219">
            <a:off x="-152400" y="3290888"/>
            <a:ext cx="1219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variables</a:t>
            </a: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0" y="2895600"/>
            <a:ext cx="91440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 flipV="1">
            <a:off x="914400" y="2895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 flipV="1">
            <a:off x="2286000" y="2895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 flipV="1">
            <a:off x="3657600" y="2895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 flipV="1">
            <a:off x="5029200" y="2895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 flipV="1">
            <a:off x="6400800" y="2895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 flipV="1">
            <a:off x="7772400" y="2895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19476" name="Text Box 20"/>
          <p:cNvSpPr txBox="1">
            <a:spLocks noChangeArrowheads="1"/>
          </p:cNvSpPr>
          <p:nvPr/>
        </p:nvSpPr>
        <p:spPr bwMode="auto">
          <a:xfrm>
            <a:off x="5029200" y="3352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Int i</a:t>
            </a:r>
          </a:p>
        </p:txBody>
      </p:sp>
      <p:sp>
        <p:nvSpPr>
          <p:cNvPr id="19477" name="Text Box 21"/>
          <p:cNvSpPr txBox="1">
            <a:spLocks noChangeArrowheads="1"/>
          </p:cNvSpPr>
          <p:nvPr/>
        </p:nvSpPr>
        <p:spPr bwMode="auto">
          <a:xfrm>
            <a:off x="914400" y="3352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Int *j</a:t>
            </a:r>
          </a:p>
        </p:txBody>
      </p:sp>
      <p:sp>
        <p:nvSpPr>
          <p:cNvPr id="19478" name="AutoShape 22"/>
          <p:cNvSpPr>
            <a:spLocks noChangeArrowheads="1"/>
          </p:cNvSpPr>
          <p:nvPr/>
        </p:nvSpPr>
        <p:spPr bwMode="auto">
          <a:xfrm>
            <a:off x="1219200" y="3886200"/>
            <a:ext cx="228600" cy="838200"/>
          </a:xfrm>
          <a:prstGeom prst="downArrow">
            <a:avLst>
              <a:gd name="adj1" fmla="val 50000"/>
              <a:gd name="adj2" fmla="val 91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pic>
        <p:nvPicPr>
          <p:cNvPr id="19479" name="Picture 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51438" y="685800"/>
            <a:ext cx="3992562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80" name="AutoShape 24"/>
          <p:cNvSpPr>
            <a:spLocks noChangeArrowheads="1"/>
          </p:cNvSpPr>
          <p:nvPr/>
        </p:nvSpPr>
        <p:spPr bwMode="auto">
          <a:xfrm>
            <a:off x="5867400" y="3886200"/>
            <a:ext cx="228600" cy="838200"/>
          </a:xfrm>
          <a:prstGeom prst="downArrow">
            <a:avLst>
              <a:gd name="adj1" fmla="val 50000"/>
              <a:gd name="adj2" fmla="val 91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481" name="Text Box 25"/>
          <p:cNvSpPr txBox="1">
            <a:spLocks noChangeArrowheads="1"/>
          </p:cNvSpPr>
          <p:nvPr/>
        </p:nvSpPr>
        <p:spPr bwMode="auto">
          <a:xfrm>
            <a:off x="5181600" y="1524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Output screen</a:t>
            </a:r>
          </a:p>
        </p:txBody>
      </p:sp>
      <p:sp>
        <p:nvSpPr>
          <p:cNvPr id="209947" name="Text Box 27"/>
          <p:cNvSpPr txBox="1">
            <a:spLocks noChangeArrowheads="1"/>
          </p:cNvSpPr>
          <p:nvPr/>
        </p:nvSpPr>
        <p:spPr bwMode="auto">
          <a:xfrm>
            <a:off x="609600" y="1295400"/>
            <a:ext cx="4322763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We know j=&amp;i</a:t>
            </a:r>
          </a:p>
          <a:p>
            <a:pPr>
              <a:spcBef>
                <a:spcPct val="50000"/>
              </a:spcBef>
            </a:pPr>
            <a:r>
              <a:rPr lang="en-US" b="1"/>
              <a:t>So </a:t>
            </a:r>
            <a:r>
              <a:rPr lang="en-US" b="1">
                <a:sym typeface="Wingdings" pitchFamily="2" charset="2"/>
              </a:rPr>
              <a:t> *j=*(&amp;i) value of (address of i)</a:t>
            </a:r>
          </a:p>
          <a:p>
            <a:pPr>
              <a:spcBef>
                <a:spcPct val="50000"/>
              </a:spcBef>
            </a:pPr>
            <a:r>
              <a:rPr lang="en-US" b="1">
                <a:sym typeface="Wingdings" pitchFamily="2" charset="2"/>
              </a:rPr>
              <a:t>(i.e.) value in address (x100c)</a:t>
            </a:r>
            <a:endParaRPr lang="en-US" b="1"/>
          </a:p>
        </p:txBody>
      </p:sp>
      <p:sp>
        <p:nvSpPr>
          <p:cNvPr id="209948" name="Text Box 28"/>
          <p:cNvSpPr txBox="1">
            <a:spLocks noChangeArrowheads="1"/>
          </p:cNvSpPr>
          <p:nvPr/>
        </p:nvSpPr>
        <p:spPr bwMode="auto">
          <a:xfrm>
            <a:off x="784225" y="292100"/>
            <a:ext cx="320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cout&lt;&lt;i;</a:t>
            </a:r>
          </a:p>
        </p:txBody>
      </p:sp>
      <p:sp>
        <p:nvSpPr>
          <p:cNvPr id="209949" name="Text Box 29"/>
          <p:cNvSpPr txBox="1">
            <a:spLocks noChangeArrowheads="1"/>
          </p:cNvSpPr>
          <p:nvPr/>
        </p:nvSpPr>
        <p:spPr bwMode="auto">
          <a:xfrm>
            <a:off x="5410200" y="9144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i=3</a:t>
            </a:r>
          </a:p>
        </p:txBody>
      </p:sp>
      <p:sp>
        <p:nvSpPr>
          <p:cNvPr id="209950" name="Text Box 30"/>
          <p:cNvSpPr txBox="1">
            <a:spLocks noChangeArrowheads="1"/>
          </p:cNvSpPr>
          <p:nvPr/>
        </p:nvSpPr>
        <p:spPr bwMode="auto">
          <a:xfrm>
            <a:off x="5334000" y="12192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*j=3</a:t>
            </a:r>
          </a:p>
        </p:txBody>
      </p:sp>
      <p:sp>
        <p:nvSpPr>
          <p:cNvPr id="209952" name="Text Box 32"/>
          <p:cNvSpPr txBox="1">
            <a:spLocks noChangeArrowheads="1"/>
          </p:cNvSpPr>
          <p:nvPr/>
        </p:nvSpPr>
        <p:spPr bwMode="auto">
          <a:xfrm>
            <a:off x="774700" y="554038"/>
            <a:ext cx="28178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cout&lt;&lt;*j</a:t>
            </a:r>
          </a:p>
        </p:txBody>
      </p:sp>
      <p:sp>
        <p:nvSpPr>
          <p:cNvPr id="209953" name="AutoShape 33"/>
          <p:cNvSpPr>
            <a:spLocks noChangeArrowheads="1"/>
          </p:cNvSpPr>
          <p:nvPr/>
        </p:nvSpPr>
        <p:spPr bwMode="auto">
          <a:xfrm>
            <a:off x="1219200" y="3886200"/>
            <a:ext cx="228600" cy="838200"/>
          </a:xfrm>
          <a:prstGeom prst="downArrow">
            <a:avLst>
              <a:gd name="adj1" fmla="val 50000"/>
              <a:gd name="adj2" fmla="val 9166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209954" name="Rectangle 34"/>
          <p:cNvSpPr>
            <a:spLocks noChangeArrowheads="1"/>
          </p:cNvSpPr>
          <p:nvPr/>
        </p:nvSpPr>
        <p:spPr bwMode="auto">
          <a:xfrm>
            <a:off x="914400" y="4724400"/>
            <a:ext cx="1371600" cy="1295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pPr algn="ctr"/>
            <a:endParaRPr lang="en-US">
              <a:solidFill>
                <a:schemeClr val="folHlink"/>
              </a:solidFill>
            </a:endParaRPr>
          </a:p>
        </p:txBody>
      </p:sp>
      <p:grpSp>
        <p:nvGrpSpPr>
          <p:cNvPr id="19489" name="Group 35"/>
          <p:cNvGrpSpPr>
            <a:grpSpLocks/>
          </p:cNvGrpSpPr>
          <p:nvPr/>
        </p:nvGrpSpPr>
        <p:grpSpPr bwMode="auto">
          <a:xfrm>
            <a:off x="1042988" y="4292600"/>
            <a:ext cx="4876800" cy="2362200"/>
            <a:chOff x="672" y="2688"/>
            <a:chExt cx="3072" cy="1488"/>
          </a:xfrm>
        </p:grpSpPr>
        <p:sp>
          <p:nvSpPr>
            <p:cNvPr id="19493" name="Line 36"/>
            <p:cNvSpPr>
              <a:spLocks noChangeShapeType="1"/>
            </p:cNvSpPr>
            <p:nvPr/>
          </p:nvSpPr>
          <p:spPr bwMode="auto">
            <a:xfrm flipH="1">
              <a:off x="1056" y="2688"/>
              <a:ext cx="192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494" name="Line 37"/>
            <p:cNvSpPr>
              <a:spLocks noChangeShapeType="1"/>
            </p:cNvSpPr>
            <p:nvPr/>
          </p:nvSpPr>
          <p:spPr bwMode="auto">
            <a:xfrm>
              <a:off x="1248" y="2688"/>
              <a:ext cx="201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495" name="Line 38"/>
            <p:cNvSpPr>
              <a:spLocks noChangeShapeType="1"/>
            </p:cNvSpPr>
            <p:nvPr/>
          </p:nvSpPr>
          <p:spPr bwMode="auto">
            <a:xfrm>
              <a:off x="3264" y="2736"/>
              <a:ext cx="48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496" name="Rectangle 39"/>
            <p:cNvSpPr>
              <a:spLocks noChangeArrowheads="1"/>
            </p:cNvSpPr>
            <p:nvPr/>
          </p:nvSpPr>
          <p:spPr bwMode="auto">
            <a:xfrm>
              <a:off x="3120" y="3840"/>
              <a:ext cx="624" cy="336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algn="ctr"/>
              <a:endParaRPr lang="en-US">
                <a:solidFill>
                  <a:srgbClr val="FF3300"/>
                </a:solidFill>
              </a:endParaRPr>
            </a:p>
          </p:txBody>
        </p:sp>
        <p:sp>
          <p:nvSpPr>
            <p:cNvPr id="19497" name="Rectangle 40"/>
            <p:cNvSpPr>
              <a:spLocks noChangeArrowheads="1"/>
            </p:cNvSpPr>
            <p:nvPr/>
          </p:nvSpPr>
          <p:spPr bwMode="auto">
            <a:xfrm>
              <a:off x="672" y="3168"/>
              <a:ext cx="624" cy="336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lIns="91430" tIns="45715" rIns="91430" bIns="45715" anchor="ctr"/>
            <a:lstStyle/>
            <a:p>
              <a:pPr algn="ctr"/>
              <a:endParaRPr lang="en-US">
                <a:solidFill>
                  <a:srgbClr val="FF3300"/>
                </a:solidFill>
              </a:endParaRPr>
            </a:p>
          </p:txBody>
        </p:sp>
      </p:grpSp>
      <p:sp>
        <p:nvSpPr>
          <p:cNvPr id="19490" name="Text Box 41"/>
          <p:cNvSpPr txBox="1">
            <a:spLocks noChangeArrowheads="1"/>
          </p:cNvSpPr>
          <p:nvPr/>
        </p:nvSpPr>
        <p:spPr bwMode="auto">
          <a:xfrm>
            <a:off x="1143000" y="51054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x100c</a:t>
            </a:r>
          </a:p>
        </p:txBody>
      </p:sp>
      <p:sp>
        <p:nvSpPr>
          <p:cNvPr id="209962" name="Text Box 42"/>
          <p:cNvSpPr txBox="1">
            <a:spLocks noChangeArrowheads="1"/>
          </p:cNvSpPr>
          <p:nvPr/>
        </p:nvSpPr>
        <p:spPr bwMode="auto">
          <a:xfrm>
            <a:off x="5257800" y="4967288"/>
            <a:ext cx="914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 </a:t>
            </a:r>
            <a:r>
              <a:rPr lang="en-US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9492" name="Text Box 43"/>
          <p:cNvSpPr txBox="1">
            <a:spLocks noChangeArrowheads="1"/>
          </p:cNvSpPr>
          <p:nvPr/>
        </p:nvSpPr>
        <p:spPr bwMode="auto">
          <a:xfrm>
            <a:off x="5562600" y="4967288"/>
            <a:ext cx="838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4.81147E-6 L 1.11022E-16 -0.5283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099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20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2" grpId="0" animBg="1"/>
      <p:bldP spid="209923" grpId="0" animBg="1"/>
      <p:bldP spid="209927" grpId="0" animBg="1"/>
      <p:bldP spid="209947" grpId="0"/>
      <p:bldP spid="209948" grpId="0"/>
      <p:bldP spid="209949" grpId="0"/>
      <p:bldP spid="209950" grpId="0"/>
      <p:bldP spid="209952" grpId="0"/>
      <p:bldP spid="209953" grpId="0" animBg="1"/>
      <p:bldP spid="209954" grpId="0" animBg="1"/>
      <p:bldP spid="20996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More Example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848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2400">
                <a:ea typeface="新細明體" pitchFamily="18" charset="-120"/>
              </a:rPr>
              <a:t>Declaring a pointer means only that it is a pointer: </a:t>
            </a:r>
            <a:r>
              <a:rPr lang="en-US" altLang="zh-TW" sz="2400">
                <a:latin typeface="Courier New" pitchFamily="49" charset="0"/>
                <a:ea typeface="新細明體" pitchFamily="18" charset="-120"/>
              </a:rPr>
              <a:t>int *p;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altLang="zh-TW" sz="2400"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400">
                <a:ea typeface="新細明體" pitchFamily="18" charset="-120"/>
              </a:rPr>
              <a:t>	</a:t>
            </a:r>
            <a:r>
              <a:rPr lang="en-US" altLang="zh-TW" sz="2000">
                <a:latin typeface="Courier" pitchFamily="49" charset="0"/>
                <a:ea typeface="新細明體" pitchFamily="18" charset="-120"/>
              </a:rPr>
              <a:t>	</a:t>
            </a: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int a = 100, b = 88, c = 8;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		int *p1 = &amp;a, *p2, </a:t>
            </a:r>
            <a:r>
              <a:rPr lang="en-US" altLang="zh-TW" sz="200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*p3</a:t>
            </a: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= &amp;c;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		p2 = &amp;b;	// p2 points to b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		p2 = p1; 	// p2 points to a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		b = </a:t>
            </a:r>
            <a:r>
              <a:rPr lang="en-US" altLang="zh-TW" sz="200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*p3</a:t>
            </a: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;	//assign c to b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		*p2 = *p3;	//assign c to a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		cout &lt;&lt; a &lt;&lt; b &lt;&lt; c;	</a:t>
            </a:r>
            <a:r>
              <a:rPr lang="en-US" altLang="zh-TW" sz="2400">
                <a:latin typeface="Courier New" pitchFamily="49" charset="0"/>
                <a:ea typeface="新細明體" pitchFamily="18" charset="-120"/>
              </a:rPr>
              <a:t> </a:t>
            </a:r>
          </a:p>
        </p:txBody>
      </p:sp>
      <p:sp>
        <p:nvSpPr>
          <p:cNvPr id="378884" name="Text Box 4"/>
          <p:cNvSpPr txBox="1">
            <a:spLocks noChangeArrowheads="1"/>
          </p:cNvSpPr>
          <p:nvPr/>
        </p:nvSpPr>
        <p:spPr bwMode="auto">
          <a:xfrm>
            <a:off x="7019925" y="5229225"/>
            <a:ext cx="1668463" cy="1127125"/>
          </a:xfrm>
          <a:prstGeom prst="rect">
            <a:avLst/>
          </a:prstGeom>
          <a:solidFill>
            <a:srgbClr val="D49FFF"/>
          </a:solidFill>
          <a:ln w="3175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altLang="zh-TW">
                <a:ea typeface="新細明體" pitchFamily="18" charset="-120"/>
              </a:rPr>
              <a:t>Result is:</a:t>
            </a:r>
          </a:p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	888 </a:t>
            </a:r>
          </a:p>
          <a:p>
            <a:pPr marL="742950" lvl="1" indent="-285750">
              <a:buFont typeface="Monotype Sorts" pitchFamily="2" charset="2"/>
              <a:buNone/>
            </a:pPr>
            <a:endParaRPr lang="en-US" altLang="zh-TW">
              <a:ea typeface="新細明體" pitchFamily="18" charset="-12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66DBA1F-36A0-48D9-B39A-C664732FEFC2}"/>
              </a:ext>
            </a:extLst>
          </p:cNvPr>
          <p:cNvGrpSpPr/>
          <p:nvPr/>
        </p:nvGrpSpPr>
        <p:grpSpPr>
          <a:xfrm>
            <a:off x="7378126" y="1934398"/>
            <a:ext cx="377280" cy="244080"/>
            <a:chOff x="7378126" y="1934398"/>
            <a:chExt cx="377280" cy="24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0127B6C2-970A-4683-B73B-491F3C219096}"/>
                    </a:ext>
                  </a:extLst>
                </p14:cNvPr>
                <p14:cNvContentPartPr/>
                <p14:nvPr/>
              </p14:nvContentPartPr>
              <p14:xfrm>
                <a:off x="7378126" y="1934398"/>
                <a:ext cx="164160" cy="24408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0127B6C2-970A-4683-B73B-491F3C219096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369126" y="1925398"/>
                  <a:ext cx="18180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44512AC-E125-4F2A-8CC1-DFCF1298887E}"/>
                    </a:ext>
                  </a:extLst>
                </p14:cNvPr>
                <p14:cNvContentPartPr/>
                <p14:nvPr/>
              </p14:nvContentPartPr>
              <p14:xfrm>
                <a:off x="7647046" y="2018278"/>
                <a:ext cx="77400" cy="136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44512AC-E125-4F2A-8CC1-DFCF1298887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638046" y="2009638"/>
                  <a:ext cx="950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5A3E7C5-D260-4E64-B04C-5E6878C90C00}"/>
                    </a:ext>
                  </a:extLst>
                </p14:cNvPr>
                <p14:cNvContentPartPr/>
                <p14:nvPr/>
              </p14:nvContentPartPr>
              <p14:xfrm>
                <a:off x="7660726" y="2076958"/>
                <a:ext cx="94680" cy="252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5A3E7C5-D260-4E64-B04C-5E6878C90C0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652086" y="2067958"/>
                  <a:ext cx="112320" cy="4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8D7B88C-5904-4F13-BB2E-A6F5B2EA843C}"/>
              </a:ext>
            </a:extLst>
          </p:cNvPr>
          <p:cNvGrpSpPr/>
          <p:nvPr/>
        </p:nvGrpSpPr>
        <p:grpSpPr>
          <a:xfrm>
            <a:off x="7920646" y="1900198"/>
            <a:ext cx="474120" cy="256680"/>
            <a:chOff x="7920646" y="1900198"/>
            <a:chExt cx="474120" cy="25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E60F6D4-83E0-4E61-988F-3F92EC30A6F6}"/>
                    </a:ext>
                  </a:extLst>
                </p14:cNvPr>
                <p14:cNvContentPartPr/>
                <p14:nvPr/>
              </p14:nvContentPartPr>
              <p14:xfrm>
                <a:off x="7920646" y="1956358"/>
                <a:ext cx="31320" cy="2005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E60F6D4-83E0-4E61-988F-3F92EC30A6F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911646" y="1947358"/>
                  <a:ext cx="4896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CEA5504-6AD3-4BE0-A8E8-880FC4230CF0}"/>
                    </a:ext>
                  </a:extLst>
                </p14:cNvPr>
                <p14:cNvContentPartPr/>
                <p14:nvPr/>
              </p14:nvContentPartPr>
              <p14:xfrm>
                <a:off x="8063206" y="1946638"/>
                <a:ext cx="84600" cy="1702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CEA5504-6AD3-4BE0-A8E8-880FC4230CF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054206" y="1937998"/>
                  <a:ext cx="10224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0A7AA9B-5750-4FB9-9A85-AC0DAC799C88}"/>
                    </a:ext>
                  </a:extLst>
                </p14:cNvPr>
                <p14:cNvContentPartPr/>
                <p14:nvPr/>
              </p14:nvContentPartPr>
              <p14:xfrm>
                <a:off x="8264086" y="1900198"/>
                <a:ext cx="130680" cy="1652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0A7AA9B-5750-4FB9-9A85-AC0DAC799C8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55086" y="1891198"/>
                  <a:ext cx="148320" cy="182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2F1B4DB-F6E8-4BB8-939C-9444D672B0C2}"/>
                  </a:ext>
                </a:extLst>
              </p14:cNvPr>
              <p14:cNvContentPartPr/>
              <p14:nvPr/>
            </p14:nvContentPartPr>
            <p14:xfrm>
              <a:off x="7332766" y="2347318"/>
              <a:ext cx="109440" cy="2667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2F1B4DB-F6E8-4BB8-939C-9444D672B0C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23766" y="2338318"/>
                <a:ext cx="127080" cy="284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F5F81BFE-57D9-4D54-8117-3E9276239067}"/>
              </a:ext>
            </a:extLst>
          </p:cNvPr>
          <p:cNvGrpSpPr/>
          <p:nvPr/>
        </p:nvGrpSpPr>
        <p:grpSpPr>
          <a:xfrm>
            <a:off x="7620406" y="2321758"/>
            <a:ext cx="595800" cy="267480"/>
            <a:chOff x="7620406" y="2321758"/>
            <a:chExt cx="595800" cy="26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B03FA76-0585-4E2A-B85E-BAD5E38C8E3E}"/>
                    </a:ext>
                  </a:extLst>
                </p14:cNvPr>
                <p14:cNvContentPartPr/>
                <p14:nvPr/>
              </p14:nvContentPartPr>
              <p14:xfrm>
                <a:off x="7620406" y="2460358"/>
                <a:ext cx="97560" cy="324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B03FA76-0585-4E2A-B85E-BAD5E38C8E3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611406" y="2451358"/>
                  <a:ext cx="1152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61846FA-DCAD-4B35-8F4E-FDF4B36D8DB7}"/>
                    </a:ext>
                  </a:extLst>
                </p14:cNvPr>
                <p14:cNvContentPartPr/>
                <p14:nvPr/>
              </p14:nvContentPartPr>
              <p14:xfrm>
                <a:off x="7675486" y="2504998"/>
                <a:ext cx="73800" cy="115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61846FA-DCAD-4B35-8F4E-FDF4B36D8DB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666486" y="2495998"/>
                  <a:ext cx="914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B050886-FD63-4BEB-B166-BB79348DFABB}"/>
                    </a:ext>
                  </a:extLst>
                </p14:cNvPr>
                <p14:cNvContentPartPr/>
                <p14:nvPr/>
              </p14:nvContentPartPr>
              <p14:xfrm>
                <a:off x="7895806" y="2358118"/>
                <a:ext cx="153000" cy="2214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B050886-FD63-4BEB-B166-BB79348DFAB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886806" y="2349118"/>
                  <a:ext cx="17064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6B3B69B-0DFD-41ED-AC60-29A5D11B2D26}"/>
                    </a:ext>
                  </a:extLst>
                </p14:cNvPr>
                <p14:cNvContentPartPr/>
                <p14:nvPr/>
              </p14:nvContentPartPr>
              <p14:xfrm>
                <a:off x="8121526" y="2321758"/>
                <a:ext cx="94680" cy="2674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6B3B69B-0DFD-41ED-AC60-29A5D11B2D2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112526" y="2312758"/>
                  <a:ext cx="112320" cy="28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96" name="Group 20495">
            <a:extLst>
              <a:ext uri="{FF2B5EF4-FFF2-40B4-BE49-F238E27FC236}">
                <a16:creationId xmlns:a16="http://schemas.microsoft.com/office/drawing/2014/main" id="{51ADD166-9220-4DE3-9E3D-D19849C689E8}"/>
              </a:ext>
            </a:extLst>
          </p:cNvPr>
          <p:cNvGrpSpPr/>
          <p:nvPr/>
        </p:nvGrpSpPr>
        <p:grpSpPr>
          <a:xfrm>
            <a:off x="5486326" y="2717038"/>
            <a:ext cx="3506400" cy="776520"/>
            <a:chOff x="5486326" y="2717038"/>
            <a:chExt cx="3506400" cy="77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07CFBA8-911F-445D-BBBA-C223896F84B1}"/>
                    </a:ext>
                  </a:extLst>
                </p14:cNvPr>
                <p14:cNvContentPartPr/>
                <p14:nvPr/>
              </p14:nvContentPartPr>
              <p14:xfrm>
                <a:off x="7279846" y="2756998"/>
                <a:ext cx="126000" cy="1494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07CFBA8-911F-445D-BBBA-C223896F84B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270846" y="2747998"/>
                  <a:ext cx="14364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8B6FD0E-DA8A-42D2-A484-7FFEF9EABF4C}"/>
                    </a:ext>
                  </a:extLst>
                </p14:cNvPr>
                <p14:cNvContentPartPr/>
                <p14:nvPr/>
              </p14:nvContentPartPr>
              <p14:xfrm>
                <a:off x="7579366" y="2776078"/>
                <a:ext cx="53640" cy="194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8B6FD0E-DA8A-42D2-A484-7FFEF9EABF4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570366" y="2767438"/>
                  <a:ext cx="712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8E43412-C35B-4F43-AFB0-A4F27AAD570D}"/>
                    </a:ext>
                  </a:extLst>
                </p14:cNvPr>
                <p14:cNvContentPartPr/>
                <p14:nvPr/>
              </p14:nvContentPartPr>
              <p14:xfrm>
                <a:off x="7568566" y="2828998"/>
                <a:ext cx="77040" cy="1692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8E43412-C35B-4F43-AFB0-A4F27AAD570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559926" y="2819998"/>
                  <a:ext cx="946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289F165-A0D6-43D2-BE6B-13E908DFF551}"/>
                    </a:ext>
                  </a:extLst>
                </p14:cNvPr>
                <p14:cNvContentPartPr/>
                <p14:nvPr/>
              </p14:nvContentPartPr>
              <p14:xfrm>
                <a:off x="7882846" y="2717038"/>
                <a:ext cx="156960" cy="2199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289F165-A0D6-43D2-BE6B-13E908DFF55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873846" y="2708398"/>
                  <a:ext cx="17460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3D4C81C2-CED9-48DD-B8BC-27A4F1CBF109}"/>
                    </a:ext>
                  </a:extLst>
                </p14:cNvPr>
                <p14:cNvContentPartPr/>
                <p14:nvPr/>
              </p14:nvContentPartPr>
              <p14:xfrm>
                <a:off x="5486326" y="2850958"/>
                <a:ext cx="3265200" cy="1047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3D4C81C2-CED9-48DD-B8BC-27A4F1CBF10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477326" y="2841958"/>
                  <a:ext cx="328284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2A98848-7B55-4070-A7C8-D38623B6017C}"/>
                    </a:ext>
                  </a:extLst>
                </p14:cNvPr>
                <p14:cNvContentPartPr/>
                <p14:nvPr/>
              </p14:nvContentPartPr>
              <p14:xfrm>
                <a:off x="5489206" y="3234718"/>
                <a:ext cx="3503520" cy="2588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2A98848-7B55-4070-A7C8-D38623B6017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480566" y="3225718"/>
                  <a:ext cx="352116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D2A43CD-3B4B-4BEE-98E9-DB13E67E4301}"/>
                    </a:ext>
                  </a:extLst>
                </p14:cNvPr>
                <p14:cNvContentPartPr/>
                <p14:nvPr/>
              </p14:nvContentPartPr>
              <p14:xfrm>
                <a:off x="6448606" y="3031318"/>
                <a:ext cx="111960" cy="19548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D2A43CD-3B4B-4BEE-98E9-DB13E67E430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439606" y="3022318"/>
                  <a:ext cx="12960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2D8089F-86F1-43C2-9861-09F42B35FB82}"/>
                    </a:ext>
                  </a:extLst>
                </p14:cNvPr>
                <p14:cNvContentPartPr/>
                <p14:nvPr/>
              </p14:nvContentPartPr>
              <p14:xfrm>
                <a:off x="6455086" y="3015118"/>
                <a:ext cx="85320" cy="1501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2D8089F-86F1-43C2-9861-09F42B35FB8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446086" y="3006118"/>
                  <a:ext cx="1029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B8FE375-D545-40B3-9147-953C4B281250}"/>
                    </a:ext>
                  </a:extLst>
                </p14:cNvPr>
                <p14:cNvContentPartPr/>
                <p14:nvPr/>
              </p14:nvContentPartPr>
              <p14:xfrm>
                <a:off x="6603406" y="3005758"/>
                <a:ext cx="10800" cy="1303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B8FE375-D545-40B3-9147-953C4B28125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594406" y="2997118"/>
                  <a:ext cx="2844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18C7D87-EEFE-45FF-85F5-A7274785499A}"/>
                    </a:ext>
                  </a:extLst>
                </p14:cNvPr>
                <p14:cNvContentPartPr/>
                <p14:nvPr/>
              </p14:nvContentPartPr>
              <p14:xfrm>
                <a:off x="6654526" y="3085318"/>
                <a:ext cx="127440" cy="316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18C7D87-EEFE-45FF-85F5-A7274785499A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645526" y="3076678"/>
                  <a:ext cx="1450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761BE3C-0E64-48C4-878F-437D7CC2309B}"/>
                    </a:ext>
                  </a:extLst>
                </p14:cNvPr>
                <p14:cNvContentPartPr/>
                <p14:nvPr/>
              </p14:nvContentPartPr>
              <p14:xfrm>
                <a:off x="6778726" y="3035638"/>
                <a:ext cx="75240" cy="1533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761BE3C-0E64-48C4-878F-437D7CC2309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769726" y="3026998"/>
                  <a:ext cx="9288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D4CBD1A9-2DDF-4FBB-A3A7-17D192104F31}"/>
                    </a:ext>
                  </a:extLst>
                </p14:cNvPr>
                <p14:cNvContentPartPr/>
                <p14:nvPr/>
              </p14:nvContentPartPr>
              <p14:xfrm>
                <a:off x="6894646" y="3056878"/>
                <a:ext cx="127440" cy="1299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D4CBD1A9-2DDF-4FBB-A3A7-17D192104F3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886006" y="3047878"/>
                  <a:ext cx="1450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1246D96-B5F5-434D-A303-140CFDAC181B}"/>
                    </a:ext>
                  </a:extLst>
                </p14:cNvPr>
                <p14:cNvContentPartPr/>
                <p14:nvPr/>
              </p14:nvContentPartPr>
              <p14:xfrm>
                <a:off x="7265446" y="3140038"/>
                <a:ext cx="58680" cy="19872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1246D96-B5F5-434D-A303-140CFDAC181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256446" y="3131398"/>
                  <a:ext cx="7632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20480" name="Ink 20479">
                  <a:extLst>
                    <a:ext uri="{FF2B5EF4-FFF2-40B4-BE49-F238E27FC236}">
                      <a16:creationId xmlns:a16="http://schemas.microsoft.com/office/drawing/2014/main" id="{6A36BFFE-D460-4C2D-AD99-9D00214F70D9}"/>
                    </a:ext>
                  </a:extLst>
                </p14:cNvPr>
                <p14:cNvContentPartPr/>
                <p14:nvPr/>
              </p14:nvContentPartPr>
              <p14:xfrm>
                <a:off x="7290286" y="3150478"/>
                <a:ext cx="82080" cy="104400"/>
              </p14:xfrm>
            </p:contentPart>
          </mc:Choice>
          <mc:Fallback>
            <p:pic>
              <p:nvPicPr>
                <p:cNvPr id="20480" name="Ink 20479">
                  <a:extLst>
                    <a:ext uri="{FF2B5EF4-FFF2-40B4-BE49-F238E27FC236}">
                      <a16:creationId xmlns:a16="http://schemas.microsoft.com/office/drawing/2014/main" id="{6A36BFFE-D460-4C2D-AD99-9D00214F70D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281286" y="3141838"/>
                  <a:ext cx="997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20481" name="Ink 20480">
                  <a:extLst>
                    <a:ext uri="{FF2B5EF4-FFF2-40B4-BE49-F238E27FC236}">
                      <a16:creationId xmlns:a16="http://schemas.microsoft.com/office/drawing/2014/main" id="{F8105769-0E5F-4475-81A9-6FF97AD2B5B5}"/>
                    </a:ext>
                  </a:extLst>
                </p14:cNvPr>
                <p14:cNvContentPartPr/>
                <p14:nvPr/>
              </p14:nvContentPartPr>
              <p14:xfrm>
                <a:off x="7410526" y="3132838"/>
                <a:ext cx="76320" cy="77400"/>
              </p14:xfrm>
            </p:contentPart>
          </mc:Choice>
          <mc:Fallback>
            <p:pic>
              <p:nvPicPr>
                <p:cNvPr id="20481" name="Ink 20480">
                  <a:extLst>
                    <a:ext uri="{FF2B5EF4-FFF2-40B4-BE49-F238E27FC236}">
                      <a16:creationId xmlns:a16="http://schemas.microsoft.com/office/drawing/2014/main" id="{F8105769-0E5F-4475-81A9-6FF97AD2B5B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401886" y="3123838"/>
                  <a:ext cx="939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20484" name="Ink 20483">
                  <a:extLst>
                    <a:ext uri="{FF2B5EF4-FFF2-40B4-BE49-F238E27FC236}">
                      <a16:creationId xmlns:a16="http://schemas.microsoft.com/office/drawing/2014/main" id="{6036544D-EC31-49BF-94C4-E7B9457DBCA7}"/>
                    </a:ext>
                  </a:extLst>
                </p14:cNvPr>
                <p14:cNvContentPartPr/>
                <p14:nvPr/>
              </p14:nvContentPartPr>
              <p14:xfrm>
                <a:off x="7591606" y="3102598"/>
                <a:ext cx="104400" cy="12600"/>
              </p14:xfrm>
            </p:contentPart>
          </mc:Choice>
          <mc:Fallback>
            <p:pic>
              <p:nvPicPr>
                <p:cNvPr id="20484" name="Ink 20483">
                  <a:extLst>
                    <a:ext uri="{FF2B5EF4-FFF2-40B4-BE49-F238E27FC236}">
                      <a16:creationId xmlns:a16="http://schemas.microsoft.com/office/drawing/2014/main" id="{6036544D-EC31-49BF-94C4-E7B9457DBCA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582966" y="3093958"/>
                  <a:ext cx="12204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20485" name="Ink 20484">
                  <a:extLst>
                    <a:ext uri="{FF2B5EF4-FFF2-40B4-BE49-F238E27FC236}">
                      <a16:creationId xmlns:a16="http://schemas.microsoft.com/office/drawing/2014/main" id="{83CCC359-EBC6-4269-9DCF-B3741C65C644}"/>
                    </a:ext>
                  </a:extLst>
                </p14:cNvPr>
                <p14:cNvContentPartPr/>
                <p14:nvPr/>
              </p14:nvContentPartPr>
              <p14:xfrm>
                <a:off x="7719406" y="3016918"/>
                <a:ext cx="79560" cy="120600"/>
              </p14:xfrm>
            </p:contentPart>
          </mc:Choice>
          <mc:Fallback>
            <p:pic>
              <p:nvPicPr>
                <p:cNvPr id="20485" name="Ink 20484">
                  <a:extLst>
                    <a:ext uri="{FF2B5EF4-FFF2-40B4-BE49-F238E27FC236}">
                      <a16:creationId xmlns:a16="http://schemas.microsoft.com/office/drawing/2014/main" id="{83CCC359-EBC6-4269-9DCF-B3741C65C64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710406" y="3007918"/>
                  <a:ext cx="972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20487" name="Ink 20486">
                  <a:extLst>
                    <a:ext uri="{FF2B5EF4-FFF2-40B4-BE49-F238E27FC236}">
                      <a16:creationId xmlns:a16="http://schemas.microsoft.com/office/drawing/2014/main" id="{F17F51F4-BE77-4DDD-9854-D6CBD7AAA30B}"/>
                    </a:ext>
                  </a:extLst>
                </p14:cNvPr>
                <p14:cNvContentPartPr/>
                <p14:nvPr/>
              </p14:nvContentPartPr>
              <p14:xfrm>
                <a:off x="8119366" y="3089278"/>
                <a:ext cx="43200" cy="172800"/>
              </p14:xfrm>
            </p:contentPart>
          </mc:Choice>
          <mc:Fallback>
            <p:pic>
              <p:nvPicPr>
                <p:cNvPr id="20487" name="Ink 20486">
                  <a:extLst>
                    <a:ext uri="{FF2B5EF4-FFF2-40B4-BE49-F238E27FC236}">
                      <a16:creationId xmlns:a16="http://schemas.microsoft.com/office/drawing/2014/main" id="{F17F51F4-BE77-4DDD-9854-D6CBD7AAA30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110726" y="3080638"/>
                  <a:ext cx="6084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20488" name="Ink 20487">
                  <a:extLst>
                    <a:ext uri="{FF2B5EF4-FFF2-40B4-BE49-F238E27FC236}">
                      <a16:creationId xmlns:a16="http://schemas.microsoft.com/office/drawing/2014/main" id="{A5CE30B7-6905-4065-A2F5-3DDA433E11F9}"/>
                    </a:ext>
                  </a:extLst>
                </p14:cNvPr>
                <p14:cNvContentPartPr/>
                <p14:nvPr/>
              </p14:nvContentPartPr>
              <p14:xfrm>
                <a:off x="8141326" y="3057598"/>
                <a:ext cx="82080" cy="91440"/>
              </p14:xfrm>
            </p:contentPart>
          </mc:Choice>
          <mc:Fallback>
            <p:pic>
              <p:nvPicPr>
                <p:cNvPr id="20488" name="Ink 20487">
                  <a:extLst>
                    <a:ext uri="{FF2B5EF4-FFF2-40B4-BE49-F238E27FC236}">
                      <a16:creationId xmlns:a16="http://schemas.microsoft.com/office/drawing/2014/main" id="{A5CE30B7-6905-4065-A2F5-3DDA433E11F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132326" y="3048958"/>
                  <a:ext cx="9972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20490" name="Ink 20489">
                  <a:extLst>
                    <a:ext uri="{FF2B5EF4-FFF2-40B4-BE49-F238E27FC236}">
                      <a16:creationId xmlns:a16="http://schemas.microsoft.com/office/drawing/2014/main" id="{B518FE0C-2582-4294-92ED-AFEEE7F37F36}"/>
                    </a:ext>
                  </a:extLst>
                </p14:cNvPr>
                <p14:cNvContentPartPr/>
                <p14:nvPr/>
              </p14:nvContentPartPr>
              <p14:xfrm>
                <a:off x="8294686" y="2984878"/>
                <a:ext cx="48240" cy="159840"/>
              </p14:xfrm>
            </p:contentPart>
          </mc:Choice>
          <mc:Fallback>
            <p:pic>
              <p:nvPicPr>
                <p:cNvPr id="20490" name="Ink 20489">
                  <a:extLst>
                    <a:ext uri="{FF2B5EF4-FFF2-40B4-BE49-F238E27FC236}">
                      <a16:creationId xmlns:a16="http://schemas.microsoft.com/office/drawing/2014/main" id="{B518FE0C-2582-4294-92ED-AFEEE7F37F3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286046" y="2975878"/>
                  <a:ext cx="658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20492" name="Ink 20491">
                  <a:extLst>
                    <a:ext uri="{FF2B5EF4-FFF2-40B4-BE49-F238E27FC236}">
                      <a16:creationId xmlns:a16="http://schemas.microsoft.com/office/drawing/2014/main" id="{2BE40918-F669-4473-B39B-DFEAA52E7CF3}"/>
                    </a:ext>
                  </a:extLst>
                </p14:cNvPr>
                <p14:cNvContentPartPr/>
                <p14:nvPr/>
              </p14:nvContentPartPr>
              <p14:xfrm>
                <a:off x="8424646" y="3019078"/>
                <a:ext cx="163800" cy="45360"/>
              </p14:xfrm>
            </p:contentPart>
          </mc:Choice>
          <mc:Fallback>
            <p:pic>
              <p:nvPicPr>
                <p:cNvPr id="20492" name="Ink 20491">
                  <a:extLst>
                    <a:ext uri="{FF2B5EF4-FFF2-40B4-BE49-F238E27FC236}">
                      <a16:creationId xmlns:a16="http://schemas.microsoft.com/office/drawing/2014/main" id="{2BE40918-F669-4473-B39B-DFEAA52E7CF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415646" y="3010078"/>
                  <a:ext cx="1814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20494" name="Ink 20493">
                  <a:extLst>
                    <a:ext uri="{FF2B5EF4-FFF2-40B4-BE49-F238E27FC236}">
                      <a16:creationId xmlns:a16="http://schemas.microsoft.com/office/drawing/2014/main" id="{C708A8F0-B60D-4DB3-85F4-49B996ED1A92}"/>
                    </a:ext>
                  </a:extLst>
                </p14:cNvPr>
                <p14:cNvContentPartPr/>
                <p14:nvPr/>
              </p14:nvContentPartPr>
              <p14:xfrm>
                <a:off x="8565766" y="2958598"/>
                <a:ext cx="63360" cy="116280"/>
              </p14:xfrm>
            </p:contentPart>
          </mc:Choice>
          <mc:Fallback>
            <p:pic>
              <p:nvPicPr>
                <p:cNvPr id="20494" name="Ink 20493">
                  <a:extLst>
                    <a:ext uri="{FF2B5EF4-FFF2-40B4-BE49-F238E27FC236}">
                      <a16:creationId xmlns:a16="http://schemas.microsoft.com/office/drawing/2014/main" id="{C708A8F0-B60D-4DB3-85F4-49B996ED1A9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556766" y="2949958"/>
                  <a:ext cx="8100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20495" name="Ink 20494">
                  <a:extLst>
                    <a:ext uri="{FF2B5EF4-FFF2-40B4-BE49-F238E27FC236}">
                      <a16:creationId xmlns:a16="http://schemas.microsoft.com/office/drawing/2014/main" id="{B4F68788-810C-4570-B89E-09D5A67FF6A9}"/>
                    </a:ext>
                  </a:extLst>
                </p14:cNvPr>
                <p14:cNvContentPartPr/>
                <p14:nvPr/>
              </p14:nvContentPartPr>
              <p14:xfrm>
                <a:off x="8745766" y="2931238"/>
                <a:ext cx="109080" cy="109800"/>
              </p14:xfrm>
            </p:contentPart>
          </mc:Choice>
          <mc:Fallback>
            <p:pic>
              <p:nvPicPr>
                <p:cNvPr id="20495" name="Ink 20494">
                  <a:extLst>
                    <a:ext uri="{FF2B5EF4-FFF2-40B4-BE49-F238E27FC236}">
                      <a16:creationId xmlns:a16="http://schemas.microsoft.com/office/drawing/2014/main" id="{B4F68788-810C-4570-B89E-09D5A67FF6A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736766" y="2922598"/>
                  <a:ext cx="126720" cy="12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20497" name="Ink 20496">
                <a:extLst>
                  <a:ext uri="{FF2B5EF4-FFF2-40B4-BE49-F238E27FC236}">
                    <a16:creationId xmlns:a16="http://schemas.microsoft.com/office/drawing/2014/main" id="{1DC28592-6BFA-49DD-B04D-46EEED29E712}"/>
                  </a:ext>
                </a:extLst>
              </p14:cNvPr>
              <p14:cNvContentPartPr/>
              <p14:nvPr/>
            </p14:nvContentPartPr>
            <p14:xfrm>
              <a:off x="5605846" y="3561238"/>
              <a:ext cx="3535200" cy="285840"/>
            </p14:xfrm>
          </p:contentPart>
        </mc:Choice>
        <mc:Fallback>
          <p:pic>
            <p:nvPicPr>
              <p:cNvPr id="20497" name="Ink 20496">
                <a:extLst>
                  <a:ext uri="{FF2B5EF4-FFF2-40B4-BE49-F238E27FC236}">
                    <a16:creationId xmlns:a16="http://schemas.microsoft.com/office/drawing/2014/main" id="{1DC28592-6BFA-49DD-B04D-46EEED29E712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5596846" y="3552238"/>
                <a:ext cx="3552840" cy="303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78881" name="Group 378880">
            <a:extLst>
              <a:ext uri="{FF2B5EF4-FFF2-40B4-BE49-F238E27FC236}">
                <a16:creationId xmlns:a16="http://schemas.microsoft.com/office/drawing/2014/main" id="{6090B0D5-646D-497A-A7FA-EBEC22F3D045}"/>
              </a:ext>
            </a:extLst>
          </p:cNvPr>
          <p:cNvGrpSpPr/>
          <p:nvPr/>
        </p:nvGrpSpPr>
        <p:grpSpPr>
          <a:xfrm>
            <a:off x="7364446" y="3493558"/>
            <a:ext cx="706680" cy="248760"/>
            <a:chOff x="7364446" y="3493558"/>
            <a:chExt cx="706680" cy="248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20498" name="Ink 20497">
                  <a:extLst>
                    <a:ext uri="{FF2B5EF4-FFF2-40B4-BE49-F238E27FC236}">
                      <a16:creationId xmlns:a16="http://schemas.microsoft.com/office/drawing/2014/main" id="{3A6DA81C-5A44-4276-9968-FC8F1A651788}"/>
                    </a:ext>
                  </a:extLst>
                </p14:cNvPr>
                <p14:cNvContentPartPr/>
                <p14:nvPr/>
              </p14:nvContentPartPr>
              <p14:xfrm>
                <a:off x="7364446" y="3535318"/>
                <a:ext cx="28080" cy="207000"/>
              </p14:xfrm>
            </p:contentPart>
          </mc:Choice>
          <mc:Fallback>
            <p:pic>
              <p:nvPicPr>
                <p:cNvPr id="20498" name="Ink 20497">
                  <a:extLst>
                    <a:ext uri="{FF2B5EF4-FFF2-40B4-BE49-F238E27FC236}">
                      <a16:creationId xmlns:a16="http://schemas.microsoft.com/office/drawing/2014/main" id="{3A6DA81C-5A44-4276-9968-FC8F1A65178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355806" y="3526678"/>
                  <a:ext cx="4572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20499" name="Ink 20498">
                  <a:extLst>
                    <a:ext uri="{FF2B5EF4-FFF2-40B4-BE49-F238E27FC236}">
                      <a16:creationId xmlns:a16="http://schemas.microsoft.com/office/drawing/2014/main" id="{FD62EEAA-82D9-4057-949F-7558AD1C4402}"/>
                    </a:ext>
                  </a:extLst>
                </p14:cNvPr>
                <p14:cNvContentPartPr/>
                <p14:nvPr/>
              </p14:nvContentPartPr>
              <p14:xfrm>
                <a:off x="7378486" y="3569878"/>
                <a:ext cx="76680" cy="79920"/>
              </p14:xfrm>
            </p:contentPart>
          </mc:Choice>
          <mc:Fallback>
            <p:pic>
              <p:nvPicPr>
                <p:cNvPr id="20499" name="Ink 20498">
                  <a:extLst>
                    <a:ext uri="{FF2B5EF4-FFF2-40B4-BE49-F238E27FC236}">
                      <a16:creationId xmlns:a16="http://schemas.microsoft.com/office/drawing/2014/main" id="{FD62EEAA-82D9-4057-949F-7558AD1C440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369846" y="3561238"/>
                  <a:ext cx="943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20501" name="Ink 20500">
                  <a:extLst>
                    <a:ext uri="{FF2B5EF4-FFF2-40B4-BE49-F238E27FC236}">
                      <a16:creationId xmlns:a16="http://schemas.microsoft.com/office/drawing/2014/main" id="{6C8BB862-DF32-445D-A7A3-14F2C70CE54E}"/>
                    </a:ext>
                  </a:extLst>
                </p14:cNvPr>
                <p14:cNvContentPartPr/>
                <p14:nvPr/>
              </p14:nvContentPartPr>
              <p14:xfrm>
                <a:off x="7500166" y="3545038"/>
                <a:ext cx="100080" cy="103680"/>
              </p14:xfrm>
            </p:contentPart>
          </mc:Choice>
          <mc:Fallback>
            <p:pic>
              <p:nvPicPr>
                <p:cNvPr id="20501" name="Ink 20500">
                  <a:extLst>
                    <a:ext uri="{FF2B5EF4-FFF2-40B4-BE49-F238E27FC236}">
                      <a16:creationId xmlns:a16="http://schemas.microsoft.com/office/drawing/2014/main" id="{6C8BB862-DF32-445D-A7A3-14F2C70CE54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491526" y="3536038"/>
                  <a:ext cx="1177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20502" name="Ink 20501">
                  <a:extLst>
                    <a:ext uri="{FF2B5EF4-FFF2-40B4-BE49-F238E27FC236}">
                      <a16:creationId xmlns:a16="http://schemas.microsoft.com/office/drawing/2014/main" id="{C521595B-1149-46A3-AE97-947F3A593740}"/>
                    </a:ext>
                  </a:extLst>
                </p14:cNvPr>
                <p14:cNvContentPartPr/>
                <p14:nvPr/>
              </p14:nvContentPartPr>
              <p14:xfrm>
                <a:off x="7662166" y="3561598"/>
                <a:ext cx="159840" cy="21600"/>
              </p14:xfrm>
            </p:contentPart>
          </mc:Choice>
          <mc:Fallback>
            <p:pic>
              <p:nvPicPr>
                <p:cNvPr id="20502" name="Ink 20501">
                  <a:extLst>
                    <a:ext uri="{FF2B5EF4-FFF2-40B4-BE49-F238E27FC236}">
                      <a16:creationId xmlns:a16="http://schemas.microsoft.com/office/drawing/2014/main" id="{C521595B-1149-46A3-AE97-947F3A59374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653166" y="3552598"/>
                  <a:ext cx="17748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20503" name="Ink 20502">
                  <a:extLst>
                    <a:ext uri="{FF2B5EF4-FFF2-40B4-BE49-F238E27FC236}">
                      <a16:creationId xmlns:a16="http://schemas.microsoft.com/office/drawing/2014/main" id="{328A696B-E216-4B66-BB2D-C28351CA80C4}"/>
                    </a:ext>
                  </a:extLst>
                </p14:cNvPr>
                <p14:cNvContentPartPr/>
                <p14:nvPr/>
              </p14:nvContentPartPr>
              <p14:xfrm>
                <a:off x="7799326" y="3493558"/>
                <a:ext cx="64080" cy="127080"/>
              </p14:xfrm>
            </p:contentPart>
          </mc:Choice>
          <mc:Fallback>
            <p:pic>
              <p:nvPicPr>
                <p:cNvPr id="20503" name="Ink 20502">
                  <a:extLst>
                    <a:ext uri="{FF2B5EF4-FFF2-40B4-BE49-F238E27FC236}">
                      <a16:creationId xmlns:a16="http://schemas.microsoft.com/office/drawing/2014/main" id="{328A696B-E216-4B66-BB2D-C28351CA80C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790686" y="3484918"/>
                  <a:ext cx="8172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20504" name="Ink 20503">
                  <a:extLst>
                    <a:ext uri="{FF2B5EF4-FFF2-40B4-BE49-F238E27FC236}">
                      <a16:creationId xmlns:a16="http://schemas.microsoft.com/office/drawing/2014/main" id="{DA203C82-E4BF-4312-B8B9-253BD9C6D447}"/>
                    </a:ext>
                  </a:extLst>
                </p14:cNvPr>
                <p14:cNvContentPartPr/>
                <p14:nvPr/>
              </p14:nvContentPartPr>
              <p14:xfrm>
                <a:off x="7951246" y="3502918"/>
                <a:ext cx="119880" cy="177840"/>
              </p14:xfrm>
            </p:contentPart>
          </mc:Choice>
          <mc:Fallback>
            <p:pic>
              <p:nvPicPr>
                <p:cNvPr id="20504" name="Ink 20503">
                  <a:extLst>
                    <a:ext uri="{FF2B5EF4-FFF2-40B4-BE49-F238E27FC236}">
                      <a16:creationId xmlns:a16="http://schemas.microsoft.com/office/drawing/2014/main" id="{DA203C82-E4BF-4312-B8B9-253BD9C6D44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942246" y="3493918"/>
                  <a:ext cx="137520" cy="19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378882" name="Ink 378881">
                <a:extLst>
                  <a:ext uri="{FF2B5EF4-FFF2-40B4-BE49-F238E27FC236}">
                    <a16:creationId xmlns:a16="http://schemas.microsoft.com/office/drawing/2014/main" id="{F441C3C4-C6FF-48B6-A3B4-9E77AE77C9D0}"/>
                  </a:ext>
                </a:extLst>
              </p14:cNvPr>
              <p14:cNvContentPartPr/>
              <p14:nvPr/>
            </p14:nvContentPartPr>
            <p14:xfrm>
              <a:off x="5509366" y="3910798"/>
              <a:ext cx="3511440" cy="281160"/>
            </p14:xfrm>
          </p:contentPart>
        </mc:Choice>
        <mc:Fallback>
          <p:pic>
            <p:nvPicPr>
              <p:cNvPr id="378882" name="Ink 378881">
                <a:extLst>
                  <a:ext uri="{FF2B5EF4-FFF2-40B4-BE49-F238E27FC236}">
                    <a16:creationId xmlns:a16="http://schemas.microsoft.com/office/drawing/2014/main" id="{F441C3C4-C6FF-48B6-A3B4-9E77AE77C9D0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5500726" y="3902158"/>
                <a:ext cx="3529080" cy="298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78895" name="Group 378894">
            <a:extLst>
              <a:ext uri="{FF2B5EF4-FFF2-40B4-BE49-F238E27FC236}">
                <a16:creationId xmlns:a16="http://schemas.microsoft.com/office/drawing/2014/main" id="{B0392366-2558-4E15-A5D7-59464CCEEB08}"/>
              </a:ext>
            </a:extLst>
          </p:cNvPr>
          <p:cNvGrpSpPr/>
          <p:nvPr/>
        </p:nvGrpSpPr>
        <p:grpSpPr>
          <a:xfrm>
            <a:off x="6484966" y="3741958"/>
            <a:ext cx="1718280" cy="316440"/>
            <a:chOff x="6484966" y="3741958"/>
            <a:chExt cx="1718280" cy="31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378883" name="Ink 378882">
                  <a:extLst>
                    <a:ext uri="{FF2B5EF4-FFF2-40B4-BE49-F238E27FC236}">
                      <a16:creationId xmlns:a16="http://schemas.microsoft.com/office/drawing/2014/main" id="{27AEDC56-3F86-4BB7-9712-73E304A38556}"/>
                    </a:ext>
                  </a:extLst>
                </p14:cNvPr>
                <p14:cNvContentPartPr/>
                <p14:nvPr/>
              </p14:nvContentPartPr>
              <p14:xfrm>
                <a:off x="6484966" y="3778318"/>
                <a:ext cx="29880" cy="200520"/>
              </p14:xfrm>
            </p:contentPart>
          </mc:Choice>
          <mc:Fallback>
            <p:pic>
              <p:nvPicPr>
                <p:cNvPr id="378883" name="Ink 378882">
                  <a:extLst>
                    <a:ext uri="{FF2B5EF4-FFF2-40B4-BE49-F238E27FC236}">
                      <a16:creationId xmlns:a16="http://schemas.microsoft.com/office/drawing/2014/main" id="{27AEDC56-3F86-4BB7-9712-73E304A3855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476326" y="3769318"/>
                  <a:ext cx="4752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378885" name="Ink 378884">
                  <a:extLst>
                    <a:ext uri="{FF2B5EF4-FFF2-40B4-BE49-F238E27FC236}">
                      <a16:creationId xmlns:a16="http://schemas.microsoft.com/office/drawing/2014/main" id="{92665954-EE33-42E9-89D4-D6114B8B4681}"/>
                    </a:ext>
                  </a:extLst>
                </p14:cNvPr>
                <p14:cNvContentPartPr/>
                <p14:nvPr/>
              </p14:nvContentPartPr>
              <p14:xfrm>
                <a:off x="6514486" y="3776878"/>
                <a:ext cx="95400" cy="94680"/>
              </p14:xfrm>
            </p:contentPart>
          </mc:Choice>
          <mc:Fallback>
            <p:pic>
              <p:nvPicPr>
                <p:cNvPr id="378885" name="Ink 378884">
                  <a:extLst>
                    <a:ext uri="{FF2B5EF4-FFF2-40B4-BE49-F238E27FC236}">
                      <a16:creationId xmlns:a16="http://schemas.microsoft.com/office/drawing/2014/main" id="{92665954-EE33-42E9-89D4-D6114B8B468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505486" y="3767878"/>
                  <a:ext cx="11304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378886" name="Ink 378885">
                  <a:extLst>
                    <a:ext uri="{FF2B5EF4-FFF2-40B4-BE49-F238E27FC236}">
                      <a16:creationId xmlns:a16="http://schemas.microsoft.com/office/drawing/2014/main" id="{8C201157-E30B-4841-9AF1-A716C72781F5}"/>
                    </a:ext>
                  </a:extLst>
                </p14:cNvPr>
                <p14:cNvContentPartPr/>
                <p14:nvPr/>
              </p14:nvContentPartPr>
              <p14:xfrm>
                <a:off x="6670006" y="3741958"/>
                <a:ext cx="14760" cy="127800"/>
              </p14:xfrm>
            </p:contentPart>
          </mc:Choice>
          <mc:Fallback>
            <p:pic>
              <p:nvPicPr>
                <p:cNvPr id="378886" name="Ink 378885">
                  <a:extLst>
                    <a:ext uri="{FF2B5EF4-FFF2-40B4-BE49-F238E27FC236}">
                      <a16:creationId xmlns:a16="http://schemas.microsoft.com/office/drawing/2014/main" id="{8C201157-E30B-4841-9AF1-A716C72781F5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661006" y="3733318"/>
                  <a:ext cx="324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378887" name="Ink 378886">
                  <a:extLst>
                    <a:ext uri="{FF2B5EF4-FFF2-40B4-BE49-F238E27FC236}">
                      <a16:creationId xmlns:a16="http://schemas.microsoft.com/office/drawing/2014/main" id="{C6ABFA26-D776-446A-B1FB-4BDF61C18B3C}"/>
                    </a:ext>
                  </a:extLst>
                </p14:cNvPr>
                <p14:cNvContentPartPr/>
                <p14:nvPr/>
              </p14:nvContentPartPr>
              <p14:xfrm>
                <a:off x="6808606" y="3802438"/>
                <a:ext cx="221400" cy="26280"/>
              </p14:xfrm>
            </p:contentPart>
          </mc:Choice>
          <mc:Fallback>
            <p:pic>
              <p:nvPicPr>
                <p:cNvPr id="378887" name="Ink 378886">
                  <a:extLst>
                    <a:ext uri="{FF2B5EF4-FFF2-40B4-BE49-F238E27FC236}">
                      <a16:creationId xmlns:a16="http://schemas.microsoft.com/office/drawing/2014/main" id="{C6ABFA26-D776-446A-B1FB-4BDF61C18B3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799606" y="3793438"/>
                  <a:ext cx="23904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378888" name="Ink 378887">
                  <a:extLst>
                    <a:ext uri="{FF2B5EF4-FFF2-40B4-BE49-F238E27FC236}">
                      <a16:creationId xmlns:a16="http://schemas.microsoft.com/office/drawing/2014/main" id="{A76D626E-62E6-41E0-B2D7-E6BC928B9348}"/>
                    </a:ext>
                  </a:extLst>
                </p14:cNvPr>
                <p14:cNvContentPartPr/>
                <p14:nvPr/>
              </p14:nvContentPartPr>
              <p14:xfrm>
                <a:off x="7019566" y="3759958"/>
                <a:ext cx="104760" cy="130320"/>
              </p14:xfrm>
            </p:contentPart>
          </mc:Choice>
          <mc:Fallback>
            <p:pic>
              <p:nvPicPr>
                <p:cNvPr id="378888" name="Ink 378887">
                  <a:extLst>
                    <a:ext uri="{FF2B5EF4-FFF2-40B4-BE49-F238E27FC236}">
                      <a16:creationId xmlns:a16="http://schemas.microsoft.com/office/drawing/2014/main" id="{A76D626E-62E6-41E0-B2D7-E6BC928B934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010926" y="3750958"/>
                  <a:ext cx="12240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378889" name="Ink 378888">
                  <a:extLst>
                    <a:ext uri="{FF2B5EF4-FFF2-40B4-BE49-F238E27FC236}">
                      <a16:creationId xmlns:a16="http://schemas.microsoft.com/office/drawing/2014/main" id="{9FC27199-D90C-4D31-884E-BB803798B5CC}"/>
                    </a:ext>
                  </a:extLst>
                </p14:cNvPr>
                <p14:cNvContentPartPr/>
                <p14:nvPr/>
              </p14:nvContentPartPr>
              <p14:xfrm>
                <a:off x="7201006" y="3835198"/>
                <a:ext cx="115200" cy="94320"/>
              </p14:xfrm>
            </p:contentPart>
          </mc:Choice>
          <mc:Fallback>
            <p:pic>
              <p:nvPicPr>
                <p:cNvPr id="378889" name="Ink 378888">
                  <a:extLst>
                    <a:ext uri="{FF2B5EF4-FFF2-40B4-BE49-F238E27FC236}">
                      <a16:creationId xmlns:a16="http://schemas.microsoft.com/office/drawing/2014/main" id="{9FC27199-D90C-4D31-884E-BB803798B5C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192366" y="3826198"/>
                  <a:ext cx="13284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378890" name="Ink 378889">
                  <a:extLst>
                    <a:ext uri="{FF2B5EF4-FFF2-40B4-BE49-F238E27FC236}">
                      <a16:creationId xmlns:a16="http://schemas.microsoft.com/office/drawing/2014/main" id="{5911368C-88D6-4EBB-AD1D-30AE94DFB3C5}"/>
                    </a:ext>
                  </a:extLst>
                </p14:cNvPr>
                <p14:cNvContentPartPr/>
                <p14:nvPr/>
              </p14:nvContentPartPr>
              <p14:xfrm>
                <a:off x="7456246" y="3898198"/>
                <a:ext cx="385560" cy="8640"/>
              </p14:xfrm>
            </p:contentPart>
          </mc:Choice>
          <mc:Fallback>
            <p:pic>
              <p:nvPicPr>
                <p:cNvPr id="378890" name="Ink 378889">
                  <a:extLst>
                    <a:ext uri="{FF2B5EF4-FFF2-40B4-BE49-F238E27FC236}">
                      <a16:creationId xmlns:a16="http://schemas.microsoft.com/office/drawing/2014/main" id="{5911368C-88D6-4EBB-AD1D-30AE94DFB3C5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447606" y="3889198"/>
                  <a:ext cx="4032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378891" name="Ink 378890">
                  <a:extLst>
                    <a:ext uri="{FF2B5EF4-FFF2-40B4-BE49-F238E27FC236}">
                      <a16:creationId xmlns:a16="http://schemas.microsoft.com/office/drawing/2014/main" id="{65AD4183-391A-4003-A3B2-443308FF0EC8}"/>
                    </a:ext>
                  </a:extLst>
                </p14:cNvPr>
                <p14:cNvContentPartPr/>
                <p14:nvPr/>
              </p14:nvContentPartPr>
              <p14:xfrm>
                <a:off x="7441486" y="3811438"/>
                <a:ext cx="132480" cy="151560"/>
              </p14:xfrm>
            </p:contentPart>
          </mc:Choice>
          <mc:Fallback>
            <p:pic>
              <p:nvPicPr>
                <p:cNvPr id="378891" name="Ink 378890">
                  <a:extLst>
                    <a:ext uri="{FF2B5EF4-FFF2-40B4-BE49-F238E27FC236}">
                      <a16:creationId xmlns:a16="http://schemas.microsoft.com/office/drawing/2014/main" id="{65AD4183-391A-4003-A3B2-443308FF0EC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432486" y="3802798"/>
                  <a:ext cx="15012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378892" name="Ink 378891">
                  <a:extLst>
                    <a:ext uri="{FF2B5EF4-FFF2-40B4-BE49-F238E27FC236}">
                      <a16:creationId xmlns:a16="http://schemas.microsoft.com/office/drawing/2014/main" id="{1C05F274-7693-42E9-A89C-81745566866B}"/>
                    </a:ext>
                  </a:extLst>
                </p14:cNvPr>
                <p14:cNvContentPartPr/>
                <p14:nvPr/>
              </p14:nvContentPartPr>
              <p14:xfrm>
                <a:off x="7931446" y="3871558"/>
                <a:ext cx="7920" cy="186840"/>
              </p14:xfrm>
            </p:contentPart>
          </mc:Choice>
          <mc:Fallback>
            <p:pic>
              <p:nvPicPr>
                <p:cNvPr id="378892" name="Ink 378891">
                  <a:extLst>
                    <a:ext uri="{FF2B5EF4-FFF2-40B4-BE49-F238E27FC236}">
                      <a16:creationId xmlns:a16="http://schemas.microsoft.com/office/drawing/2014/main" id="{1C05F274-7693-42E9-A89C-81745566866B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922446" y="3862558"/>
                  <a:ext cx="2556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378893" name="Ink 378892">
                  <a:extLst>
                    <a:ext uri="{FF2B5EF4-FFF2-40B4-BE49-F238E27FC236}">
                      <a16:creationId xmlns:a16="http://schemas.microsoft.com/office/drawing/2014/main" id="{A2405831-CCE4-48D3-AC29-0EB48632D6D1}"/>
                    </a:ext>
                  </a:extLst>
                </p14:cNvPr>
                <p14:cNvContentPartPr/>
                <p14:nvPr/>
              </p14:nvContentPartPr>
              <p14:xfrm>
                <a:off x="7929286" y="3888838"/>
                <a:ext cx="88560" cy="111960"/>
              </p14:xfrm>
            </p:contentPart>
          </mc:Choice>
          <mc:Fallback>
            <p:pic>
              <p:nvPicPr>
                <p:cNvPr id="378893" name="Ink 378892">
                  <a:extLst>
                    <a:ext uri="{FF2B5EF4-FFF2-40B4-BE49-F238E27FC236}">
                      <a16:creationId xmlns:a16="http://schemas.microsoft.com/office/drawing/2014/main" id="{A2405831-CCE4-48D3-AC29-0EB48632D6D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920646" y="3880198"/>
                  <a:ext cx="10620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378894" name="Ink 378893">
                  <a:extLst>
                    <a:ext uri="{FF2B5EF4-FFF2-40B4-BE49-F238E27FC236}">
                      <a16:creationId xmlns:a16="http://schemas.microsoft.com/office/drawing/2014/main" id="{80075F7B-26B7-4826-B19C-64159DD59E51}"/>
                    </a:ext>
                  </a:extLst>
                </p14:cNvPr>
                <p14:cNvContentPartPr/>
                <p14:nvPr/>
              </p14:nvContentPartPr>
              <p14:xfrm>
                <a:off x="8078326" y="3825478"/>
                <a:ext cx="124920" cy="115560"/>
              </p14:xfrm>
            </p:contentPart>
          </mc:Choice>
          <mc:Fallback>
            <p:pic>
              <p:nvPicPr>
                <p:cNvPr id="378894" name="Ink 378893">
                  <a:extLst>
                    <a:ext uri="{FF2B5EF4-FFF2-40B4-BE49-F238E27FC236}">
                      <a16:creationId xmlns:a16="http://schemas.microsoft.com/office/drawing/2014/main" id="{80075F7B-26B7-4826-B19C-64159DD59E5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069686" y="3816838"/>
                  <a:ext cx="142560" cy="13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378903" name="Ink 378902">
                <a:extLst>
                  <a:ext uri="{FF2B5EF4-FFF2-40B4-BE49-F238E27FC236}">
                    <a16:creationId xmlns:a16="http://schemas.microsoft.com/office/drawing/2014/main" id="{CEC3408A-3838-442A-8B78-658FEFA59E7B}"/>
                  </a:ext>
                </a:extLst>
              </p14:cNvPr>
              <p14:cNvContentPartPr/>
              <p14:nvPr/>
            </p14:nvContentPartPr>
            <p14:xfrm>
              <a:off x="5545366" y="4574998"/>
              <a:ext cx="3309120" cy="217440"/>
            </p14:xfrm>
          </p:contentPart>
        </mc:Choice>
        <mc:Fallback>
          <p:pic>
            <p:nvPicPr>
              <p:cNvPr id="378903" name="Ink 378902">
                <a:extLst>
                  <a:ext uri="{FF2B5EF4-FFF2-40B4-BE49-F238E27FC236}">
                    <a16:creationId xmlns:a16="http://schemas.microsoft.com/office/drawing/2014/main" id="{CEC3408A-3838-442A-8B78-658FEFA59E7B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5536366" y="4565998"/>
                <a:ext cx="3326760" cy="235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78908" name="Group 378907">
            <a:extLst>
              <a:ext uri="{FF2B5EF4-FFF2-40B4-BE49-F238E27FC236}">
                <a16:creationId xmlns:a16="http://schemas.microsoft.com/office/drawing/2014/main" id="{B458B177-E44B-4897-8842-0E5EEC7EA0B9}"/>
              </a:ext>
            </a:extLst>
          </p:cNvPr>
          <p:cNvGrpSpPr/>
          <p:nvPr/>
        </p:nvGrpSpPr>
        <p:grpSpPr>
          <a:xfrm>
            <a:off x="5492446" y="4097998"/>
            <a:ext cx="3453840" cy="523800"/>
            <a:chOff x="5492446" y="4097998"/>
            <a:chExt cx="3453840" cy="52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378896" name="Ink 378895">
                  <a:extLst>
                    <a:ext uri="{FF2B5EF4-FFF2-40B4-BE49-F238E27FC236}">
                      <a16:creationId xmlns:a16="http://schemas.microsoft.com/office/drawing/2014/main" id="{45BA756E-18C3-4697-A362-9C135C7536BD}"/>
                    </a:ext>
                  </a:extLst>
                </p14:cNvPr>
                <p14:cNvContentPartPr/>
                <p14:nvPr/>
              </p14:nvContentPartPr>
              <p14:xfrm>
                <a:off x="5492446" y="4227958"/>
                <a:ext cx="3453840" cy="306000"/>
              </p14:xfrm>
            </p:contentPart>
          </mc:Choice>
          <mc:Fallback>
            <p:pic>
              <p:nvPicPr>
                <p:cNvPr id="378896" name="Ink 378895">
                  <a:extLst>
                    <a:ext uri="{FF2B5EF4-FFF2-40B4-BE49-F238E27FC236}">
                      <a16:creationId xmlns:a16="http://schemas.microsoft.com/office/drawing/2014/main" id="{45BA756E-18C3-4697-A362-9C135C7536B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483446" y="4218958"/>
                  <a:ext cx="347148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378897" name="Ink 378896">
                  <a:extLst>
                    <a:ext uri="{FF2B5EF4-FFF2-40B4-BE49-F238E27FC236}">
                      <a16:creationId xmlns:a16="http://schemas.microsoft.com/office/drawing/2014/main" id="{377691E4-7BE5-490F-AA2A-F629A6EEF103}"/>
                    </a:ext>
                  </a:extLst>
                </p14:cNvPr>
                <p14:cNvContentPartPr/>
                <p14:nvPr/>
              </p14:nvContentPartPr>
              <p14:xfrm>
                <a:off x="6951166" y="4097998"/>
                <a:ext cx="118080" cy="254880"/>
              </p14:xfrm>
            </p:contentPart>
          </mc:Choice>
          <mc:Fallback>
            <p:pic>
              <p:nvPicPr>
                <p:cNvPr id="378897" name="Ink 378896">
                  <a:extLst>
                    <a:ext uri="{FF2B5EF4-FFF2-40B4-BE49-F238E27FC236}">
                      <a16:creationId xmlns:a16="http://schemas.microsoft.com/office/drawing/2014/main" id="{377691E4-7BE5-490F-AA2A-F629A6EEF10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942526" y="4088998"/>
                  <a:ext cx="13572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378898" name="Ink 378897">
                  <a:extLst>
                    <a:ext uri="{FF2B5EF4-FFF2-40B4-BE49-F238E27FC236}">
                      <a16:creationId xmlns:a16="http://schemas.microsoft.com/office/drawing/2014/main" id="{F38B1D5B-93A9-4DFA-8A95-40800499CECD}"/>
                    </a:ext>
                  </a:extLst>
                </p14:cNvPr>
                <p14:cNvContentPartPr/>
                <p14:nvPr/>
              </p14:nvContentPartPr>
              <p14:xfrm>
                <a:off x="7154926" y="4232278"/>
                <a:ext cx="102960" cy="36000"/>
              </p14:xfrm>
            </p:contentPart>
          </mc:Choice>
          <mc:Fallback>
            <p:pic>
              <p:nvPicPr>
                <p:cNvPr id="378898" name="Ink 378897">
                  <a:extLst>
                    <a:ext uri="{FF2B5EF4-FFF2-40B4-BE49-F238E27FC236}">
                      <a16:creationId xmlns:a16="http://schemas.microsoft.com/office/drawing/2014/main" id="{F38B1D5B-93A9-4DFA-8A95-40800499CEC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146286" y="4223278"/>
                  <a:ext cx="1206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378899" name="Ink 378898">
                  <a:extLst>
                    <a:ext uri="{FF2B5EF4-FFF2-40B4-BE49-F238E27FC236}">
                      <a16:creationId xmlns:a16="http://schemas.microsoft.com/office/drawing/2014/main" id="{BBA3A2FE-1AB8-4F99-BC37-5B7F804043B9}"/>
                    </a:ext>
                  </a:extLst>
                </p14:cNvPr>
                <p14:cNvContentPartPr/>
                <p14:nvPr/>
              </p14:nvContentPartPr>
              <p14:xfrm>
                <a:off x="7154926" y="4283038"/>
                <a:ext cx="126000" cy="37440"/>
              </p14:xfrm>
            </p:contentPart>
          </mc:Choice>
          <mc:Fallback>
            <p:pic>
              <p:nvPicPr>
                <p:cNvPr id="378899" name="Ink 378898">
                  <a:extLst>
                    <a:ext uri="{FF2B5EF4-FFF2-40B4-BE49-F238E27FC236}">
                      <a16:creationId xmlns:a16="http://schemas.microsoft.com/office/drawing/2014/main" id="{BBA3A2FE-1AB8-4F99-BC37-5B7F804043B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146286" y="4274038"/>
                  <a:ext cx="1436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378901" name="Ink 378900">
                  <a:extLst>
                    <a:ext uri="{FF2B5EF4-FFF2-40B4-BE49-F238E27FC236}">
                      <a16:creationId xmlns:a16="http://schemas.microsoft.com/office/drawing/2014/main" id="{51E924B1-5742-4AE4-B6AA-77D8FFA339A1}"/>
                    </a:ext>
                  </a:extLst>
                </p14:cNvPr>
                <p14:cNvContentPartPr/>
                <p14:nvPr/>
              </p14:nvContentPartPr>
              <p14:xfrm>
                <a:off x="7325566" y="4173238"/>
                <a:ext cx="119880" cy="197280"/>
              </p14:xfrm>
            </p:contentPart>
          </mc:Choice>
          <mc:Fallback>
            <p:pic>
              <p:nvPicPr>
                <p:cNvPr id="378901" name="Ink 378900">
                  <a:extLst>
                    <a:ext uri="{FF2B5EF4-FFF2-40B4-BE49-F238E27FC236}">
                      <a16:creationId xmlns:a16="http://schemas.microsoft.com/office/drawing/2014/main" id="{51E924B1-5742-4AE4-B6AA-77D8FFA339A1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316566" y="4164238"/>
                  <a:ext cx="13752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378904" name="Ink 378903">
                  <a:extLst>
                    <a:ext uri="{FF2B5EF4-FFF2-40B4-BE49-F238E27FC236}">
                      <a16:creationId xmlns:a16="http://schemas.microsoft.com/office/drawing/2014/main" id="{D670A8B5-08CA-4595-B4A2-9D9440A2FF4E}"/>
                    </a:ext>
                  </a:extLst>
                </p14:cNvPr>
                <p14:cNvContentPartPr/>
                <p14:nvPr/>
              </p14:nvContentPartPr>
              <p14:xfrm>
                <a:off x="6308926" y="4364038"/>
                <a:ext cx="78840" cy="190440"/>
              </p14:xfrm>
            </p:contentPart>
          </mc:Choice>
          <mc:Fallback>
            <p:pic>
              <p:nvPicPr>
                <p:cNvPr id="378904" name="Ink 378903">
                  <a:extLst>
                    <a:ext uri="{FF2B5EF4-FFF2-40B4-BE49-F238E27FC236}">
                      <a16:creationId xmlns:a16="http://schemas.microsoft.com/office/drawing/2014/main" id="{D670A8B5-08CA-4595-B4A2-9D9440A2FF4E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300286" y="4355038"/>
                  <a:ext cx="964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378905" name="Ink 378904">
                  <a:extLst>
                    <a:ext uri="{FF2B5EF4-FFF2-40B4-BE49-F238E27FC236}">
                      <a16:creationId xmlns:a16="http://schemas.microsoft.com/office/drawing/2014/main" id="{CCC88F6B-6972-4624-A7B2-90D76002D97A}"/>
                    </a:ext>
                  </a:extLst>
                </p14:cNvPr>
                <p14:cNvContentPartPr/>
                <p14:nvPr/>
              </p14:nvContentPartPr>
              <p14:xfrm>
                <a:off x="6487486" y="4463758"/>
                <a:ext cx="69840" cy="19440"/>
              </p14:xfrm>
            </p:contentPart>
          </mc:Choice>
          <mc:Fallback>
            <p:pic>
              <p:nvPicPr>
                <p:cNvPr id="378905" name="Ink 378904">
                  <a:extLst>
                    <a:ext uri="{FF2B5EF4-FFF2-40B4-BE49-F238E27FC236}">
                      <a16:creationId xmlns:a16="http://schemas.microsoft.com/office/drawing/2014/main" id="{CCC88F6B-6972-4624-A7B2-90D76002D97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478846" y="4455118"/>
                  <a:ext cx="874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378906" name="Ink 378905">
                  <a:extLst>
                    <a:ext uri="{FF2B5EF4-FFF2-40B4-BE49-F238E27FC236}">
                      <a16:creationId xmlns:a16="http://schemas.microsoft.com/office/drawing/2014/main" id="{0A373D7C-E70D-4982-88BC-29F4CDCB5708}"/>
                    </a:ext>
                  </a:extLst>
                </p14:cNvPr>
                <p14:cNvContentPartPr/>
                <p14:nvPr/>
              </p14:nvContentPartPr>
              <p14:xfrm>
                <a:off x="6488206" y="4514878"/>
                <a:ext cx="79920" cy="34200"/>
              </p14:xfrm>
            </p:contentPart>
          </mc:Choice>
          <mc:Fallback>
            <p:pic>
              <p:nvPicPr>
                <p:cNvPr id="378906" name="Ink 378905">
                  <a:extLst>
                    <a:ext uri="{FF2B5EF4-FFF2-40B4-BE49-F238E27FC236}">
                      <a16:creationId xmlns:a16="http://schemas.microsoft.com/office/drawing/2014/main" id="{0A373D7C-E70D-4982-88BC-29F4CDCB570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479206" y="4506238"/>
                  <a:ext cx="9756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378907" name="Ink 378906">
                  <a:extLst>
                    <a:ext uri="{FF2B5EF4-FFF2-40B4-BE49-F238E27FC236}">
                      <a16:creationId xmlns:a16="http://schemas.microsoft.com/office/drawing/2014/main" id="{4EA79D23-9337-47F5-BA80-58714018E8BA}"/>
                    </a:ext>
                  </a:extLst>
                </p14:cNvPr>
                <p14:cNvContentPartPr/>
                <p14:nvPr/>
              </p14:nvContentPartPr>
              <p14:xfrm>
                <a:off x="6635446" y="4465558"/>
                <a:ext cx="135720" cy="156240"/>
              </p14:xfrm>
            </p:contentPart>
          </mc:Choice>
          <mc:Fallback>
            <p:pic>
              <p:nvPicPr>
                <p:cNvPr id="378907" name="Ink 378906">
                  <a:extLst>
                    <a:ext uri="{FF2B5EF4-FFF2-40B4-BE49-F238E27FC236}">
                      <a16:creationId xmlns:a16="http://schemas.microsoft.com/office/drawing/2014/main" id="{4EA79D23-9337-47F5-BA80-58714018E8B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626446" y="4456558"/>
                  <a:ext cx="153360" cy="17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8923" name="Group 378922">
            <a:extLst>
              <a:ext uri="{FF2B5EF4-FFF2-40B4-BE49-F238E27FC236}">
                <a16:creationId xmlns:a16="http://schemas.microsoft.com/office/drawing/2014/main" id="{75414061-F726-429E-B45C-1CEAEF6C7E5D}"/>
              </a:ext>
            </a:extLst>
          </p:cNvPr>
          <p:cNvGrpSpPr/>
          <p:nvPr/>
        </p:nvGrpSpPr>
        <p:grpSpPr>
          <a:xfrm>
            <a:off x="5849926" y="4765438"/>
            <a:ext cx="498960" cy="227160"/>
            <a:chOff x="5849926" y="4765438"/>
            <a:chExt cx="498960" cy="22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378909" name="Ink 378908">
                  <a:extLst>
                    <a:ext uri="{FF2B5EF4-FFF2-40B4-BE49-F238E27FC236}">
                      <a16:creationId xmlns:a16="http://schemas.microsoft.com/office/drawing/2014/main" id="{98C5A8C8-8DCD-4655-8A67-4A677FAD3F75}"/>
                    </a:ext>
                  </a:extLst>
                </p14:cNvPr>
                <p14:cNvContentPartPr/>
                <p14:nvPr/>
              </p14:nvContentPartPr>
              <p14:xfrm>
                <a:off x="5849926" y="4796758"/>
                <a:ext cx="107280" cy="129600"/>
              </p14:xfrm>
            </p:contentPart>
          </mc:Choice>
          <mc:Fallback>
            <p:pic>
              <p:nvPicPr>
                <p:cNvPr id="378909" name="Ink 378908">
                  <a:extLst>
                    <a:ext uri="{FF2B5EF4-FFF2-40B4-BE49-F238E27FC236}">
                      <a16:creationId xmlns:a16="http://schemas.microsoft.com/office/drawing/2014/main" id="{98C5A8C8-8DCD-4655-8A67-4A677FAD3F75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841286" y="4788118"/>
                  <a:ext cx="1249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378910" name="Ink 378909">
                  <a:extLst>
                    <a:ext uri="{FF2B5EF4-FFF2-40B4-BE49-F238E27FC236}">
                      <a16:creationId xmlns:a16="http://schemas.microsoft.com/office/drawing/2014/main" id="{CED35F66-1E57-40C2-A1DC-53AF4AB86352}"/>
                    </a:ext>
                  </a:extLst>
                </p14:cNvPr>
                <p14:cNvContentPartPr/>
                <p14:nvPr/>
              </p14:nvContentPartPr>
              <p14:xfrm>
                <a:off x="6013366" y="4832038"/>
                <a:ext cx="68040" cy="12960"/>
              </p14:xfrm>
            </p:contentPart>
          </mc:Choice>
          <mc:Fallback>
            <p:pic>
              <p:nvPicPr>
                <p:cNvPr id="378910" name="Ink 378909">
                  <a:extLst>
                    <a:ext uri="{FF2B5EF4-FFF2-40B4-BE49-F238E27FC236}">
                      <a16:creationId xmlns:a16="http://schemas.microsoft.com/office/drawing/2014/main" id="{CED35F66-1E57-40C2-A1DC-53AF4AB86352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004726" y="4823038"/>
                  <a:ext cx="856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378911" name="Ink 378910">
                  <a:extLst>
                    <a:ext uri="{FF2B5EF4-FFF2-40B4-BE49-F238E27FC236}">
                      <a16:creationId xmlns:a16="http://schemas.microsoft.com/office/drawing/2014/main" id="{B3E1E14E-8A1A-4B67-B645-55199C62E07F}"/>
                    </a:ext>
                  </a:extLst>
                </p14:cNvPr>
                <p14:cNvContentPartPr/>
                <p14:nvPr/>
              </p14:nvContentPartPr>
              <p14:xfrm>
                <a:off x="6073486" y="4892158"/>
                <a:ext cx="33480" cy="21240"/>
              </p14:xfrm>
            </p:contentPart>
          </mc:Choice>
          <mc:Fallback>
            <p:pic>
              <p:nvPicPr>
                <p:cNvPr id="378911" name="Ink 378910">
                  <a:extLst>
                    <a:ext uri="{FF2B5EF4-FFF2-40B4-BE49-F238E27FC236}">
                      <a16:creationId xmlns:a16="http://schemas.microsoft.com/office/drawing/2014/main" id="{B3E1E14E-8A1A-4B67-B645-55199C62E07F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064486" y="4883158"/>
                  <a:ext cx="5112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378912" name="Ink 378911">
                  <a:extLst>
                    <a:ext uri="{FF2B5EF4-FFF2-40B4-BE49-F238E27FC236}">
                      <a16:creationId xmlns:a16="http://schemas.microsoft.com/office/drawing/2014/main" id="{5C5C6475-3F82-4589-9903-E101AAF1AA91}"/>
                    </a:ext>
                  </a:extLst>
                </p14:cNvPr>
                <p14:cNvContentPartPr/>
                <p14:nvPr/>
              </p14:nvContentPartPr>
              <p14:xfrm>
                <a:off x="6206686" y="4765438"/>
                <a:ext cx="142200" cy="227160"/>
              </p14:xfrm>
            </p:contentPart>
          </mc:Choice>
          <mc:Fallback>
            <p:pic>
              <p:nvPicPr>
                <p:cNvPr id="378912" name="Ink 378911">
                  <a:extLst>
                    <a:ext uri="{FF2B5EF4-FFF2-40B4-BE49-F238E27FC236}">
                      <a16:creationId xmlns:a16="http://schemas.microsoft.com/office/drawing/2014/main" id="{5C5C6475-3F82-4589-9903-E101AAF1AA9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197686" y="4756798"/>
                  <a:ext cx="159840" cy="24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8922" name="Group 378921">
            <a:extLst>
              <a:ext uri="{FF2B5EF4-FFF2-40B4-BE49-F238E27FC236}">
                <a16:creationId xmlns:a16="http://schemas.microsoft.com/office/drawing/2014/main" id="{923F5DEE-A146-4290-8470-569B49BA2D90}"/>
              </a:ext>
            </a:extLst>
          </p:cNvPr>
          <p:cNvGrpSpPr/>
          <p:nvPr/>
        </p:nvGrpSpPr>
        <p:grpSpPr>
          <a:xfrm>
            <a:off x="6765406" y="4771918"/>
            <a:ext cx="541080" cy="213480"/>
            <a:chOff x="6765406" y="4771918"/>
            <a:chExt cx="541080" cy="21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378913" name="Ink 378912">
                  <a:extLst>
                    <a:ext uri="{FF2B5EF4-FFF2-40B4-BE49-F238E27FC236}">
                      <a16:creationId xmlns:a16="http://schemas.microsoft.com/office/drawing/2014/main" id="{10EF9328-DC74-4A41-A539-CA148961F0F6}"/>
                    </a:ext>
                  </a:extLst>
                </p14:cNvPr>
                <p14:cNvContentPartPr/>
                <p14:nvPr/>
              </p14:nvContentPartPr>
              <p14:xfrm>
                <a:off x="6765406" y="4771918"/>
                <a:ext cx="123480" cy="208080"/>
              </p14:xfrm>
            </p:contentPart>
          </mc:Choice>
          <mc:Fallback>
            <p:pic>
              <p:nvPicPr>
                <p:cNvPr id="378913" name="Ink 378912">
                  <a:extLst>
                    <a:ext uri="{FF2B5EF4-FFF2-40B4-BE49-F238E27FC236}">
                      <a16:creationId xmlns:a16="http://schemas.microsoft.com/office/drawing/2014/main" id="{10EF9328-DC74-4A41-A539-CA148961F0F6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756406" y="4763278"/>
                  <a:ext cx="14112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378914" name="Ink 378913">
                  <a:extLst>
                    <a:ext uri="{FF2B5EF4-FFF2-40B4-BE49-F238E27FC236}">
                      <a16:creationId xmlns:a16="http://schemas.microsoft.com/office/drawing/2014/main" id="{36E6729A-6BC6-479C-AD25-095EF621D8C0}"/>
                    </a:ext>
                  </a:extLst>
                </p14:cNvPr>
                <p14:cNvContentPartPr/>
                <p14:nvPr/>
              </p14:nvContentPartPr>
              <p14:xfrm>
                <a:off x="7014166" y="4856878"/>
                <a:ext cx="37800" cy="15840"/>
              </p14:xfrm>
            </p:contentPart>
          </mc:Choice>
          <mc:Fallback>
            <p:pic>
              <p:nvPicPr>
                <p:cNvPr id="378914" name="Ink 378913">
                  <a:extLst>
                    <a:ext uri="{FF2B5EF4-FFF2-40B4-BE49-F238E27FC236}">
                      <a16:creationId xmlns:a16="http://schemas.microsoft.com/office/drawing/2014/main" id="{36E6729A-6BC6-479C-AD25-095EF621D8C0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005526" y="4848238"/>
                  <a:ext cx="554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378915" name="Ink 378914">
                  <a:extLst>
                    <a:ext uri="{FF2B5EF4-FFF2-40B4-BE49-F238E27FC236}">
                      <a16:creationId xmlns:a16="http://schemas.microsoft.com/office/drawing/2014/main" id="{D1BD4F50-75DA-45BB-838F-5D482D0035EA}"/>
                    </a:ext>
                  </a:extLst>
                </p14:cNvPr>
                <p14:cNvContentPartPr/>
                <p14:nvPr/>
              </p14:nvContentPartPr>
              <p14:xfrm>
                <a:off x="6990406" y="4898998"/>
                <a:ext cx="94680" cy="58680"/>
              </p14:xfrm>
            </p:contentPart>
          </mc:Choice>
          <mc:Fallback>
            <p:pic>
              <p:nvPicPr>
                <p:cNvPr id="378915" name="Ink 378914">
                  <a:extLst>
                    <a:ext uri="{FF2B5EF4-FFF2-40B4-BE49-F238E27FC236}">
                      <a16:creationId xmlns:a16="http://schemas.microsoft.com/office/drawing/2014/main" id="{D1BD4F50-75DA-45BB-838F-5D482D0035E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981766" y="4890358"/>
                  <a:ext cx="11232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378916" name="Ink 378915">
                  <a:extLst>
                    <a:ext uri="{FF2B5EF4-FFF2-40B4-BE49-F238E27FC236}">
                      <a16:creationId xmlns:a16="http://schemas.microsoft.com/office/drawing/2014/main" id="{F0A2F4DF-0B3E-45C7-BE72-328FF4A272F9}"/>
                    </a:ext>
                  </a:extLst>
                </p14:cNvPr>
                <p14:cNvContentPartPr/>
                <p14:nvPr/>
              </p14:nvContentPartPr>
              <p14:xfrm>
                <a:off x="7179046" y="4783438"/>
                <a:ext cx="127440" cy="201960"/>
              </p14:xfrm>
            </p:contentPart>
          </mc:Choice>
          <mc:Fallback>
            <p:pic>
              <p:nvPicPr>
                <p:cNvPr id="378916" name="Ink 378915">
                  <a:extLst>
                    <a:ext uri="{FF2B5EF4-FFF2-40B4-BE49-F238E27FC236}">
                      <a16:creationId xmlns:a16="http://schemas.microsoft.com/office/drawing/2014/main" id="{F0A2F4DF-0B3E-45C7-BE72-328FF4A272F9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170046" y="4774438"/>
                  <a:ext cx="145080" cy="21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8921" name="Group 378920">
            <a:extLst>
              <a:ext uri="{FF2B5EF4-FFF2-40B4-BE49-F238E27FC236}">
                <a16:creationId xmlns:a16="http://schemas.microsoft.com/office/drawing/2014/main" id="{37E0DA2B-9CE5-42F4-8C08-FF2D52A4DC74}"/>
              </a:ext>
            </a:extLst>
          </p:cNvPr>
          <p:cNvGrpSpPr/>
          <p:nvPr/>
        </p:nvGrpSpPr>
        <p:grpSpPr>
          <a:xfrm>
            <a:off x="7813726" y="4789198"/>
            <a:ext cx="531000" cy="176760"/>
            <a:chOff x="7813726" y="4789198"/>
            <a:chExt cx="531000" cy="17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378917" name="Ink 378916">
                  <a:extLst>
                    <a:ext uri="{FF2B5EF4-FFF2-40B4-BE49-F238E27FC236}">
                      <a16:creationId xmlns:a16="http://schemas.microsoft.com/office/drawing/2014/main" id="{145279A4-77DD-4061-B949-95511DC402FA}"/>
                    </a:ext>
                  </a:extLst>
                </p14:cNvPr>
                <p14:cNvContentPartPr/>
                <p14:nvPr/>
              </p14:nvContentPartPr>
              <p14:xfrm>
                <a:off x="7813726" y="4861198"/>
                <a:ext cx="86760" cy="104760"/>
              </p14:xfrm>
            </p:contentPart>
          </mc:Choice>
          <mc:Fallback>
            <p:pic>
              <p:nvPicPr>
                <p:cNvPr id="378917" name="Ink 378916">
                  <a:extLst>
                    <a:ext uri="{FF2B5EF4-FFF2-40B4-BE49-F238E27FC236}">
                      <a16:creationId xmlns:a16="http://schemas.microsoft.com/office/drawing/2014/main" id="{145279A4-77DD-4061-B949-95511DC402F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804726" y="4852198"/>
                  <a:ext cx="1044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378918" name="Ink 378917">
                  <a:extLst>
                    <a:ext uri="{FF2B5EF4-FFF2-40B4-BE49-F238E27FC236}">
                      <a16:creationId xmlns:a16="http://schemas.microsoft.com/office/drawing/2014/main" id="{B397D5A7-9545-4099-8B63-BFB219CD80CC}"/>
                    </a:ext>
                  </a:extLst>
                </p14:cNvPr>
                <p14:cNvContentPartPr/>
                <p14:nvPr/>
              </p14:nvContentPartPr>
              <p14:xfrm>
                <a:off x="8050606" y="4853998"/>
                <a:ext cx="58680" cy="21600"/>
              </p14:xfrm>
            </p:contentPart>
          </mc:Choice>
          <mc:Fallback>
            <p:pic>
              <p:nvPicPr>
                <p:cNvPr id="378918" name="Ink 378917">
                  <a:extLst>
                    <a:ext uri="{FF2B5EF4-FFF2-40B4-BE49-F238E27FC236}">
                      <a16:creationId xmlns:a16="http://schemas.microsoft.com/office/drawing/2014/main" id="{B397D5A7-9545-4099-8B63-BFB219CD80CC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041606" y="4844998"/>
                  <a:ext cx="763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378919" name="Ink 378918">
                  <a:extLst>
                    <a:ext uri="{FF2B5EF4-FFF2-40B4-BE49-F238E27FC236}">
                      <a16:creationId xmlns:a16="http://schemas.microsoft.com/office/drawing/2014/main" id="{497961DA-968C-4AED-88C5-0498F7DFFCD3}"/>
                    </a:ext>
                  </a:extLst>
                </p14:cNvPr>
                <p14:cNvContentPartPr/>
                <p14:nvPr/>
              </p14:nvContentPartPr>
              <p14:xfrm>
                <a:off x="8050606" y="4900438"/>
                <a:ext cx="97560" cy="23760"/>
              </p14:xfrm>
            </p:contentPart>
          </mc:Choice>
          <mc:Fallback>
            <p:pic>
              <p:nvPicPr>
                <p:cNvPr id="378919" name="Ink 378918">
                  <a:extLst>
                    <a:ext uri="{FF2B5EF4-FFF2-40B4-BE49-F238E27FC236}">
                      <a16:creationId xmlns:a16="http://schemas.microsoft.com/office/drawing/2014/main" id="{497961DA-968C-4AED-88C5-0498F7DFFCD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041606" y="4891438"/>
                  <a:ext cx="1152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378920" name="Ink 378919">
                  <a:extLst>
                    <a:ext uri="{FF2B5EF4-FFF2-40B4-BE49-F238E27FC236}">
                      <a16:creationId xmlns:a16="http://schemas.microsoft.com/office/drawing/2014/main" id="{61F075B1-DEA2-4B8C-A9BF-EA4834ABCD29}"/>
                    </a:ext>
                  </a:extLst>
                </p14:cNvPr>
                <p14:cNvContentPartPr/>
                <p14:nvPr/>
              </p14:nvContentPartPr>
              <p14:xfrm>
                <a:off x="8243206" y="4789198"/>
                <a:ext cx="101520" cy="162000"/>
              </p14:xfrm>
            </p:contentPart>
          </mc:Choice>
          <mc:Fallback>
            <p:pic>
              <p:nvPicPr>
                <p:cNvPr id="378920" name="Ink 378919">
                  <a:extLst>
                    <a:ext uri="{FF2B5EF4-FFF2-40B4-BE49-F238E27FC236}">
                      <a16:creationId xmlns:a16="http://schemas.microsoft.com/office/drawing/2014/main" id="{61F075B1-DEA2-4B8C-A9BF-EA4834ABCD29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234206" y="4780558"/>
                  <a:ext cx="119160" cy="1796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777875"/>
          </a:xfrm>
        </p:spPr>
        <p:txBody>
          <a:bodyPr/>
          <a:lstStyle/>
          <a:p>
            <a:r>
              <a:rPr lang="en-US" altLang="zh-TW">
                <a:ea typeface="新細明體" pitchFamily="18" charset="-120"/>
              </a:rPr>
              <a:t>Pointer to Pointer</a:t>
            </a:r>
          </a:p>
        </p:txBody>
      </p:sp>
      <p:pic>
        <p:nvPicPr>
          <p:cNvPr id="21507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27313" y="908050"/>
            <a:ext cx="6096000" cy="5187950"/>
          </a:xfrm>
          <a:noFill/>
        </p:spPr>
      </p:pic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457200" y="4419600"/>
            <a:ext cx="1841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endParaRPr lang="en-US" altLang="zh-TW">
              <a:ea typeface="新細明體" pitchFamily="18" charset="-120"/>
            </a:endParaRPr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228600" y="4724400"/>
            <a:ext cx="2171700" cy="646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What is the output?</a:t>
            </a:r>
          </a:p>
          <a:p>
            <a:pPr marL="342900" indent="-342900">
              <a:buFont typeface="Monotype Sorts" pitchFamily="2" charset="2"/>
              <a:buNone/>
            </a:pPr>
            <a:endParaRPr lang="en-US" altLang="zh-TW">
              <a:ea typeface="新細明體" pitchFamily="18" charset="-12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84213" y="5300663"/>
            <a:ext cx="10810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ea typeface="新細明體" pitchFamily="18" charset="-120"/>
              </a:rPr>
              <a:t>58 58 58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382000" cy="685800"/>
          </a:xfrm>
        </p:spPr>
        <p:txBody>
          <a:bodyPr/>
          <a:lstStyle/>
          <a:p>
            <a:r>
              <a:rPr lang="en-US" sz="4000"/>
              <a:t>Pointers in Function arguments</a:t>
            </a:r>
            <a:endParaRPr lang="en-US" altLang="zh-TW" sz="3800">
              <a:ea typeface="新細明體" pitchFamily="18" charset="-12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828800"/>
            <a:ext cx="2971800" cy="4724400"/>
          </a:xfrm>
        </p:spPr>
        <p:txBody>
          <a:bodyPr/>
          <a:lstStyle/>
          <a:p>
            <a:pPr algn="ctr">
              <a:buFont typeface="Monotype Sorts" pitchFamily="2" charset="2"/>
              <a:buNone/>
            </a:pPr>
            <a:r>
              <a:rPr lang="en-US" altLang="zh-TW" sz="1800" u="sng">
                <a:ea typeface="新細明體" pitchFamily="18" charset="-120"/>
              </a:rPr>
              <a:t>The code</a:t>
            </a:r>
          </a:p>
          <a:p>
            <a:pPr>
              <a:buFont typeface="Monotype Sorts" pitchFamily="2" charset="2"/>
              <a:buNone/>
            </a:pPr>
            <a:endParaRPr lang="en-US" altLang="zh-TW" sz="1600" u="sng">
              <a:ea typeface="新細明體" pitchFamily="18" charset="-120"/>
            </a:endParaRPr>
          </a:p>
          <a:p>
            <a:pPr>
              <a:buFont typeface="Monotype Sorts" pitchFamily="2" charset="2"/>
              <a:buNone/>
            </a:pPr>
            <a:r>
              <a:rPr lang="en-US" altLang="zh-TW" sz="1500">
                <a:latin typeface="Courier New" pitchFamily="49" charset="0"/>
                <a:ea typeface="新細明體" pitchFamily="18" charset="-120"/>
              </a:rPr>
              <a:t>void doubleIt(int x, </a:t>
            </a:r>
            <a:br>
              <a:rPr lang="en-US" altLang="zh-TW" sz="1500">
                <a:latin typeface="Courier New" pitchFamily="49" charset="0"/>
                <a:ea typeface="新細明體" pitchFamily="18" charset="-120"/>
              </a:rPr>
            </a:br>
            <a:r>
              <a:rPr lang="en-US" altLang="zh-TW" sz="1500">
                <a:latin typeface="Courier New" pitchFamily="49" charset="0"/>
                <a:ea typeface="新細明體" pitchFamily="18" charset="-120"/>
              </a:rPr>
              <a:t>           </a:t>
            </a:r>
            <a:r>
              <a:rPr lang="en-US" altLang="zh-TW" sz="150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int * p</a:t>
            </a:r>
            <a:r>
              <a:rPr lang="en-US" altLang="zh-TW" sz="1500">
                <a:latin typeface="Courier New" pitchFamily="49" charset="0"/>
                <a:ea typeface="新細明體" pitchFamily="18" charset="-120"/>
              </a:rPr>
              <a:t>)</a:t>
            </a:r>
          </a:p>
          <a:p>
            <a:pPr>
              <a:buFont typeface="Monotype Sorts" pitchFamily="2" charset="2"/>
              <a:buNone/>
            </a:pPr>
            <a:r>
              <a:rPr lang="en-US" altLang="zh-TW" sz="150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buFont typeface="Monotype Sorts" pitchFamily="2" charset="2"/>
              <a:buNone/>
            </a:pPr>
            <a:r>
              <a:rPr lang="en-US" altLang="zh-TW" sz="150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50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*p</a:t>
            </a:r>
            <a:r>
              <a:rPr lang="en-US" altLang="zh-TW" sz="1500">
                <a:latin typeface="Courier New" pitchFamily="49" charset="0"/>
                <a:ea typeface="新細明體" pitchFamily="18" charset="-120"/>
              </a:rPr>
              <a:t> = 2 * x;</a:t>
            </a:r>
          </a:p>
          <a:p>
            <a:pPr>
              <a:buFont typeface="Monotype Sorts" pitchFamily="2" charset="2"/>
              <a:buNone/>
            </a:pPr>
            <a:r>
              <a:rPr lang="en-US" altLang="zh-TW" sz="150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buFont typeface="Monotype Sorts" pitchFamily="2" charset="2"/>
              <a:buNone/>
            </a:pPr>
            <a:r>
              <a:rPr lang="en-US" altLang="zh-TW" sz="1500">
                <a:latin typeface="Courier New" pitchFamily="49" charset="0"/>
                <a:ea typeface="新細明體" pitchFamily="18" charset="-120"/>
              </a:rPr>
              <a:t>int main(int argc, const char * argv[]) </a:t>
            </a:r>
          </a:p>
          <a:p>
            <a:pPr>
              <a:buFont typeface="Monotype Sorts" pitchFamily="2" charset="2"/>
              <a:buNone/>
            </a:pPr>
            <a:r>
              <a:rPr lang="en-US" altLang="zh-TW" sz="150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buFont typeface="Monotype Sorts" pitchFamily="2" charset="2"/>
              <a:buNone/>
            </a:pPr>
            <a:r>
              <a:rPr lang="en-US" altLang="zh-TW" sz="1500">
                <a:latin typeface="Courier New" pitchFamily="49" charset="0"/>
                <a:ea typeface="新細明體" pitchFamily="18" charset="-120"/>
              </a:rPr>
              <a:t>	int a = 16;</a:t>
            </a:r>
          </a:p>
          <a:p>
            <a:pPr>
              <a:buFont typeface="Monotype Sorts" pitchFamily="2" charset="2"/>
              <a:buNone/>
            </a:pPr>
            <a:r>
              <a:rPr lang="en-US" altLang="zh-TW" sz="1500">
                <a:latin typeface="Courier New" pitchFamily="49" charset="0"/>
                <a:ea typeface="新細明體" pitchFamily="18" charset="-120"/>
              </a:rPr>
              <a:t>	doubleIt(9, </a:t>
            </a:r>
            <a:r>
              <a:rPr lang="en-US" altLang="zh-TW" sz="150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&amp;a</a:t>
            </a:r>
            <a:r>
              <a:rPr lang="en-US" altLang="zh-TW" sz="1500">
                <a:latin typeface="Courier New" pitchFamily="49" charset="0"/>
                <a:ea typeface="新細明體" pitchFamily="18" charset="-120"/>
              </a:rPr>
              <a:t>);</a:t>
            </a:r>
          </a:p>
          <a:p>
            <a:pPr>
              <a:buFont typeface="Monotype Sorts" pitchFamily="2" charset="2"/>
              <a:buNone/>
            </a:pPr>
            <a:r>
              <a:rPr lang="en-US" altLang="zh-TW" sz="1500">
                <a:latin typeface="Courier New" pitchFamily="49" charset="0"/>
                <a:ea typeface="新細明體" pitchFamily="18" charset="-120"/>
              </a:rPr>
              <a:t>	return 0;</a:t>
            </a:r>
          </a:p>
          <a:p>
            <a:pPr>
              <a:buFont typeface="Monotype Sorts" pitchFamily="2" charset="2"/>
              <a:buNone/>
            </a:pPr>
            <a:r>
              <a:rPr lang="en-US" altLang="zh-TW" sz="1500">
                <a:latin typeface="Courier New" pitchFamily="49" charset="0"/>
                <a:ea typeface="新細明體" pitchFamily="18" charset="-120"/>
              </a:rPr>
              <a:t>}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862263" y="1981200"/>
            <a:ext cx="2692400" cy="554038"/>
          </a:xfrm>
        </p:spPr>
        <p:txBody>
          <a:bodyPr/>
          <a:lstStyle/>
          <a:p>
            <a:pPr algn="ctr">
              <a:buFont typeface="Monotype Sorts" pitchFamily="2" charset="2"/>
              <a:buNone/>
            </a:pPr>
            <a:r>
              <a:rPr lang="en-US" altLang="zh-TW" sz="2000" u="sng">
                <a:ea typeface="新細明體" pitchFamily="18" charset="-120"/>
              </a:rPr>
              <a:t>Box diagram</a:t>
            </a:r>
            <a:endParaRPr lang="en-US" altLang="zh-TW" sz="2000">
              <a:ea typeface="新細明體" pitchFamily="18" charset="-120"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5867400" y="1752600"/>
            <a:ext cx="2667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zh-TW" altLang="en-US" sz="2400">
              <a:latin typeface="Times New Roman" pitchFamily="18" charset="0"/>
              <a:ea typeface="新細明體" pitchFamily="18" charset="-120"/>
            </a:endParaRP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5943600" y="1555750"/>
            <a:ext cx="2835275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2400" u="sng">
                <a:ea typeface="新細明體" pitchFamily="18" charset="-120"/>
              </a:rPr>
              <a:t>Memory Layout</a:t>
            </a:r>
            <a:endParaRPr lang="en-US" altLang="zh-TW" sz="2400">
              <a:ea typeface="新細明體" pitchFamily="18" charset="-120"/>
            </a:endParaRPr>
          </a:p>
          <a:p>
            <a:endParaRPr lang="zh-TW" altLang="en-US" sz="2400">
              <a:ea typeface="新細明體" pitchFamily="18" charset="-120"/>
            </a:endParaRP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4175125" y="5224463"/>
            <a:ext cx="533400" cy="533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>
                <a:latin typeface="Courier New" pitchFamily="49" charset="0"/>
                <a:ea typeface="新細明體" pitchFamily="18" charset="-120"/>
              </a:rPr>
              <a:t>9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3794125" y="5300663"/>
            <a:ext cx="3365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>
                <a:latin typeface="Courier New" pitchFamily="49" charset="0"/>
                <a:ea typeface="新細明體" pitchFamily="18" charset="-120"/>
              </a:rPr>
              <a:t>x</a:t>
            </a: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6248400" y="2667000"/>
            <a:ext cx="1524000" cy="2438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zh-TW" altLang="en-US" sz="160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5181600" y="2819400"/>
            <a:ext cx="114300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i="1">
                <a:latin typeface="Courier New" pitchFamily="49" charset="0"/>
                <a:ea typeface="新細明體" pitchFamily="18" charset="-120"/>
              </a:rPr>
              <a:t>p</a:t>
            </a:r>
            <a:r>
              <a:rPr lang="en-US" altLang="zh-TW">
                <a:latin typeface="Courier New" pitchFamily="49" charset="0"/>
                <a:ea typeface="新細明體" pitchFamily="18" charset="-120"/>
              </a:rPr>
              <a:t> </a:t>
            </a:r>
            <a:br>
              <a:rPr lang="en-US" altLang="zh-TW">
                <a:latin typeface="Courier New" pitchFamily="49" charset="0"/>
                <a:ea typeface="新細明體" pitchFamily="18" charset="-120"/>
              </a:rPr>
            </a:br>
            <a:r>
              <a:rPr lang="en-US" altLang="zh-TW" i="1">
                <a:latin typeface="Courier New" pitchFamily="49" charset="0"/>
                <a:ea typeface="新細明體" pitchFamily="18" charset="-120"/>
              </a:rPr>
              <a:t>(8200)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5181600" y="3657600"/>
            <a:ext cx="129540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>
                <a:latin typeface="Courier New" pitchFamily="49" charset="0"/>
                <a:ea typeface="新細明體" pitchFamily="18" charset="-120"/>
              </a:rPr>
              <a:t>x </a:t>
            </a:r>
            <a:br>
              <a:rPr lang="en-US" altLang="zh-TW">
                <a:latin typeface="Courier New" pitchFamily="49" charset="0"/>
                <a:ea typeface="新細明體" pitchFamily="18" charset="-120"/>
              </a:rPr>
            </a:br>
            <a:r>
              <a:rPr lang="en-US" altLang="zh-TW">
                <a:latin typeface="Courier New" pitchFamily="49" charset="0"/>
                <a:ea typeface="新細明體" pitchFamily="18" charset="-120"/>
              </a:rPr>
              <a:t>(8196)</a:t>
            </a:r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4175125" y="2862263"/>
            <a:ext cx="60960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TW">
                <a:latin typeface="Courier New" pitchFamily="49" charset="0"/>
                <a:ea typeface="新細明體" pitchFamily="18" charset="-120"/>
              </a:rPr>
              <a:t>16</a:t>
            </a:r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3625850" y="2973388"/>
            <a:ext cx="3365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>
                <a:latin typeface="Courier New" pitchFamily="49" charset="0"/>
                <a:ea typeface="新細明體" pitchFamily="18" charset="-120"/>
              </a:rPr>
              <a:t>a</a:t>
            </a:r>
          </a:p>
        </p:txBody>
      </p:sp>
      <p:sp>
        <p:nvSpPr>
          <p:cNvPr id="22542" name="Text Box 14"/>
          <p:cNvSpPr txBox="1">
            <a:spLocks noChangeArrowheads="1"/>
          </p:cNvSpPr>
          <p:nvPr/>
        </p:nvSpPr>
        <p:spPr bwMode="auto">
          <a:xfrm>
            <a:off x="3505200" y="2286000"/>
            <a:ext cx="7937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>
                <a:latin typeface="Courier New" pitchFamily="49" charset="0"/>
                <a:ea typeface="新細明體" pitchFamily="18" charset="-120"/>
              </a:rPr>
              <a:t>main</a:t>
            </a:r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3184525" y="4614863"/>
            <a:ext cx="14033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>
                <a:latin typeface="Courier New" pitchFamily="49" charset="0"/>
                <a:ea typeface="新細明體" pitchFamily="18" charset="-120"/>
              </a:rPr>
              <a:t>doubleIt</a:t>
            </a:r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4175125" y="5910263"/>
            <a:ext cx="533400" cy="533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5" name="Text Box 17"/>
          <p:cNvSpPr txBox="1">
            <a:spLocks noChangeArrowheads="1"/>
          </p:cNvSpPr>
          <p:nvPr/>
        </p:nvSpPr>
        <p:spPr bwMode="auto">
          <a:xfrm>
            <a:off x="3794125" y="5986463"/>
            <a:ext cx="3365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i="1">
                <a:latin typeface="Courier New" pitchFamily="49" charset="0"/>
                <a:ea typeface="新細明體" pitchFamily="18" charset="-120"/>
              </a:rPr>
              <a:t>p</a:t>
            </a:r>
          </a:p>
        </p:txBody>
      </p:sp>
      <p:cxnSp>
        <p:nvCxnSpPr>
          <p:cNvPr id="22546" name="AutoShape 18"/>
          <p:cNvCxnSpPr>
            <a:cxnSpLocks noChangeShapeType="1"/>
            <a:stCxn id="22544" idx="3"/>
            <a:endCxn id="22540" idx="3"/>
          </p:cNvCxnSpPr>
          <p:nvPr/>
        </p:nvCxnSpPr>
        <p:spPr bwMode="auto">
          <a:xfrm flipV="1">
            <a:off x="4708525" y="3167063"/>
            <a:ext cx="76200" cy="3009900"/>
          </a:xfrm>
          <a:prstGeom prst="curvedConnector3">
            <a:avLst>
              <a:gd name="adj1" fmla="val 522912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5334000" y="4419600"/>
            <a:ext cx="100330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>
                <a:latin typeface="Courier New" pitchFamily="49" charset="0"/>
                <a:ea typeface="新細明體" pitchFamily="18" charset="-120"/>
              </a:rPr>
              <a:t>a </a:t>
            </a:r>
            <a:br>
              <a:rPr lang="en-US" altLang="zh-TW">
                <a:latin typeface="Courier New" pitchFamily="49" charset="0"/>
                <a:ea typeface="新細明體" pitchFamily="18" charset="-120"/>
              </a:rPr>
            </a:br>
            <a:r>
              <a:rPr lang="en-US" altLang="zh-TW">
                <a:latin typeface="Courier New" pitchFamily="49" charset="0"/>
                <a:ea typeface="新細明體" pitchFamily="18" charset="-120"/>
              </a:rPr>
              <a:t>(8192)</a:t>
            </a:r>
          </a:p>
        </p:txBody>
      </p:sp>
      <p:cxnSp>
        <p:nvCxnSpPr>
          <p:cNvPr id="22548" name="AutoShape 20"/>
          <p:cNvCxnSpPr>
            <a:cxnSpLocks noChangeShapeType="1"/>
          </p:cNvCxnSpPr>
          <p:nvPr/>
        </p:nvCxnSpPr>
        <p:spPr bwMode="auto">
          <a:xfrm>
            <a:off x="6248400" y="4343400"/>
            <a:ext cx="1524000" cy="0"/>
          </a:xfrm>
          <a:prstGeom prst="straightConnector1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</p:cxnSp>
      <p:cxnSp>
        <p:nvCxnSpPr>
          <p:cNvPr id="22549" name="AutoShape 21"/>
          <p:cNvCxnSpPr>
            <a:cxnSpLocks noChangeShapeType="1"/>
          </p:cNvCxnSpPr>
          <p:nvPr/>
        </p:nvCxnSpPr>
        <p:spPr bwMode="auto">
          <a:xfrm>
            <a:off x="6248400" y="3505200"/>
            <a:ext cx="152400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2550" name="Text Box 22"/>
          <p:cNvSpPr txBox="1">
            <a:spLocks noChangeArrowheads="1"/>
          </p:cNvSpPr>
          <p:nvPr/>
        </p:nvSpPr>
        <p:spPr bwMode="auto">
          <a:xfrm>
            <a:off x="6781800" y="4495800"/>
            <a:ext cx="4889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>
                <a:latin typeface="Courier New" pitchFamily="49" charset="0"/>
                <a:ea typeface="新細明體" pitchFamily="18" charset="-120"/>
              </a:rPr>
              <a:t>16</a:t>
            </a:r>
          </a:p>
        </p:txBody>
      </p:sp>
      <p:sp>
        <p:nvSpPr>
          <p:cNvPr id="22551" name="Text Box 23"/>
          <p:cNvSpPr txBox="1">
            <a:spLocks noChangeArrowheads="1"/>
          </p:cNvSpPr>
          <p:nvPr/>
        </p:nvSpPr>
        <p:spPr bwMode="auto">
          <a:xfrm>
            <a:off x="6858000" y="3733800"/>
            <a:ext cx="3365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>
                <a:latin typeface="Courier New" pitchFamily="49" charset="0"/>
                <a:ea typeface="新細明體" pitchFamily="18" charset="-120"/>
              </a:rPr>
              <a:t>9</a:t>
            </a:r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6629400" y="2895600"/>
            <a:ext cx="7937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i="1">
                <a:latin typeface="Courier New" pitchFamily="49" charset="0"/>
                <a:ea typeface="新細明體" pitchFamily="18" charset="-120"/>
              </a:rPr>
              <a:t>8192</a:t>
            </a:r>
          </a:p>
        </p:txBody>
      </p:sp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8001000" y="4495800"/>
            <a:ext cx="7937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>
                <a:latin typeface="Courier New" pitchFamily="49" charset="0"/>
                <a:ea typeface="新細明體" pitchFamily="18" charset="-120"/>
              </a:rPr>
              <a:t>main</a:t>
            </a:r>
          </a:p>
        </p:txBody>
      </p:sp>
      <p:sp>
        <p:nvSpPr>
          <p:cNvPr id="22554" name="Text Box 26"/>
          <p:cNvSpPr txBox="1">
            <a:spLocks noChangeArrowheads="1"/>
          </p:cNvSpPr>
          <p:nvPr/>
        </p:nvSpPr>
        <p:spPr bwMode="auto">
          <a:xfrm>
            <a:off x="7740650" y="3352800"/>
            <a:ext cx="14033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>
                <a:latin typeface="Courier New" pitchFamily="49" charset="0"/>
                <a:ea typeface="新細明體" pitchFamily="18" charset="-120"/>
              </a:rPr>
              <a:t>doubleIt</a:t>
            </a:r>
          </a:p>
        </p:txBody>
      </p:sp>
      <p:sp>
        <p:nvSpPr>
          <p:cNvPr id="22555" name="Text Box 27"/>
          <p:cNvSpPr txBox="1">
            <a:spLocks noChangeArrowheads="1"/>
          </p:cNvSpPr>
          <p:nvPr/>
        </p:nvSpPr>
        <p:spPr bwMode="auto">
          <a:xfrm>
            <a:off x="1143000" y="5867400"/>
            <a:ext cx="1435100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2400">
                <a:latin typeface="Tahoma" pitchFamily="34" charset="0"/>
                <a:ea typeface="新細明體" pitchFamily="18" charset="-120"/>
              </a:rPr>
              <a:t>a gets 18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EB3B2472-5B33-48C5-9343-176A7BBA94E4}" type="slidenum">
              <a:rPr lang="en-US" smtClean="0"/>
              <a:pPr algn="l"/>
              <a:t>21</a:t>
            </a:fld>
            <a:endParaRPr lang="en-US"/>
          </a:p>
        </p:txBody>
      </p:sp>
      <p:sp>
        <p:nvSpPr>
          <p:cNvPr id="260118" name="Rectangle 22"/>
          <p:cNvSpPr>
            <a:spLocks noChangeArrowheads="1"/>
          </p:cNvSpPr>
          <p:nvPr/>
        </p:nvSpPr>
        <p:spPr bwMode="auto">
          <a:xfrm>
            <a:off x="5943600" y="4800600"/>
            <a:ext cx="2438400" cy="1143000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0116" name="Rectangle 20"/>
          <p:cNvSpPr>
            <a:spLocks noChangeArrowheads="1"/>
          </p:cNvSpPr>
          <p:nvPr/>
        </p:nvSpPr>
        <p:spPr bwMode="auto">
          <a:xfrm>
            <a:off x="7010400" y="2743200"/>
            <a:ext cx="2047875" cy="1600200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Pointers in Function arguments</a:t>
            </a:r>
          </a:p>
        </p:txBody>
      </p:sp>
      <p:sp>
        <p:nvSpPr>
          <p:cNvPr id="235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305800" cy="609600"/>
          </a:xfrm>
        </p:spPr>
        <p:txBody>
          <a:bodyPr/>
          <a:lstStyle/>
          <a:p>
            <a:pPr eaLnBrk="1" hangingPunct="1"/>
            <a:r>
              <a:rPr lang="en-US" sz="2300"/>
              <a:t>Arguments are passed by value, thus only a copy is passed.</a:t>
            </a:r>
            <a:endParaRPr lang="en-US"/>
          </a:p>
        </p:txBody>
      </p:sp>
      <p:sp>
        <p:nvSpPr>
          <p:cNvPr id="260100" name="Text Box 4"/>
          <p:cNvSpPr txBox="1">
            <a:spLocks noChangeArrowheads="1"/>
          </p:cNvSpPr>
          <p:nvPr/>
        </p:nvSpPr>
        <p:spPr bwMode="auto">
          <a:xfrm>
            <a:off x="677863" y="1638300"/>
            <a:ext cx="3729037" cy="163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tabLst>
                <a:tab pos="623888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void swap_wrong(int x, int y)</a:t>
            </a:r>
          </a:p>
          <a:p>
            <a:pPr>
              <a:lnSpc>
                <a:spcPct val="90000"/>
              </a:lnSpc>
              <a:tabLst>
                <a:tab pos="623888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{</a:t>
            </a:r>
          </a:p>
          <a:p>
            <a:pPr>
              <a:lnSpc>
                <a:spcPct val="90000"/>
              </a:lnSpc>
              <a:tabLst>
                <a:tab pos="623888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	int temp;</a:t>
            </a:r>
          </a:p>
          <a:p>
            <a:pPr>
              <a:lnSpc>
                <a:spcPct val="90000"/>
              </a:lnSpc>
              <a:tabLst>
                <a:tab pos="623888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	temp = x;</a:t>
            </a:r>
          </a:p>
          <a:p>
            <a:pPr>
              <a:lnSpc>
                <a:spcPct val="90000"/>
              </a:lnSpc>
              <a:tabLst>
                <a:tab pos="623888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	x = y;</a:t>
            </a:r>
          </a:p>
          <a:p>
            <a:pPr>
              <a:lnSpc>
                <a:spcPct val="90000"/>
              </a:lnSpc>
              <a:tabLst>
                <a:tab pos="623888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	y = temp;</a:t>
            </a:r>
          </a:p>
          <a:p>
            <a:pPr>
              <a:lnSpc>
                <a:spcPct val="90000"/>
              </a:lnSpc>
              <a:tabLst>
                <a:tab pos="623888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60103" name="Rectangle 7"/>
          <p:cNvSpPr>
            <a:spLocks noChangeArrowheads="1"/>
          </p:cNvSpPr>
          <p:nvPr/>
        </p:nvSpPr>
        <p:spPr bwMode="auto">
          <a:xfrm>
            <a:off x="6096000" y="5334000"/>
            <a:ext cx="838200" cy="381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Courier New" pitchFamily="49" charset="0"/>
              </a:rPr>
              <a:t>b:9643</a:t>
            </a:r>
          </a:p>
        </p:txBody>
      </p:sp>
      <p:sp>
        <p:nvSpPr>
          <p:cNvPr id="260107" name="Rectangle 11"/>
          <p:cNvSpPr>
            <a:spLocks noChangeArrowheads="1"/>
          </p:cNvSpPr>
          <p:nvPr/>
        </p:nvSpPr>
        <p:spPr bwMode="auto">
          <a:xfrm>
            <a:off x="6096000" y="4953000"/>
            <a:ext cx="820738" cy="381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Courier New" pitchFamily="49" charset="0"/>
              </a:rPr>
              <a:t>a:4397</a:t>
            </a:r>
          </a:p>
        </p:txBody>
      </p:sp>
      <p:sp>
        <p:nvSpPr>
          <p:cNvPr id="260108" name="Rectangle 12"/>
          <p:cNvSpPr>
            <a:spLocks noChangeArrowheads="1"/>
          </p:cNvSpPr>
          <p:nvPr/>
        </p:nvSpPr>
        <p:spPr bwMode="auto">
          <a:xfrm>
            <a:off x="7762875" y="2895600"/>
            <a:ext cx="990600" cy="3810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Courier New" pitchFamily="49" charset="0"/>
              </a:rPr>
              <a:t>4397</a:t>
            </a:r>
          </a:p>
        </p:txBody>
      </p:sp>
      <p:sp>
        <p:nvSpPr>
          <p:cNvPr id="260109" name="Rectangle 13"/>
          <p:cNvSpPr>
            <a:spLocks noChangeArrowheads="1"/>
          </p:cNvSpPr>
          <p:nvPr/>
        </p:nvSpPr>
        <p:spPr bwMode="auto">
          <a:xfrm>
            <a:off x="7762875" y="3276600"/>
            <a:ext cx="990600" cy="3810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Courier New" pitchFamily="49" charset="0"/>
              </a:rPr>
              <a:t>9643</a:t>
            </a:r>
          </a:p>
        </p:txBody>
      </p:sp>
      <p:sp>
        <p:nvSpPr>
          <p:cNvPr id="260110" name="Rectangle 14"/>
          <p:cNvSpPr>
            <a:spLocks noChangeArrowheads="1"/>
          </p:cNvSpPr>
          <p:nvPr/>
        </p:nvSpPr>
        <p:spPr bwMode="auto">
          <a:xfrm>
            <a:off x="7229475" y="2971800"/>
            <a:ext cx="533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Courier New" pitchFamily="49" charset="0"/>
              </a:rPr>
              <a:t>px:</a:t>
            </a:r>
          </a:p>
        </p:txBody>
      </p:sp>
      <p:sp>
        <p:nvSpPr>
          <p:cNvPr id="260111" name="Rectangle 15"/>
          <p:cNvSpPr>
            <a:spLocks noChangeArrowheads="1"/>
          </p:cNvSpPr>
          <p:nvPr/>
        </p:nvSpPr>
        <p:spPr bwMode="auto">
          <a:xfrm>
            <a:off x="7229475" y="3352800"/>
            <a:ext cx="533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Courier New" pitchFamily="49" charset="0"/>
              </a:rPr>
              <a:t>py:</a:t>
            </a:r>
          </a:p>
        </p:txBody>
      </p:sp>
      <p:cxnSp>
        <p:nvCxnSpPr>
          <p:cNvPr id="260112" name="AutoShape 16"/>
          <p:cNvCxnSpPr>
            <a:cxnSpLocks noChangeShapeType="1"/>
            <a:stCxn id="260108" idx="3"/>
            <a:endCxn id="260140" idx="3"/>
          </p:cNvCxnSpPr>
          <p:nvPr/>
        </p:nvCxnSpPr>
        <p:spPr bwMode="auto">
          <a:xfrm flipH="1">
            <a:off x="7924800" y="3086100"/>
            <a:ext cx="828675" cy="2058988"/>
          </a:xfrm>
          <a:prstGeom prst="curvedConnector3">
            <a:avLst>
              <a:gd name="adj1" fmla="val -27588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60113" name="AutoShape 17"/>
          <p:cNvCxnSpPr>
            <a:cxnSpLocks noChangeShapeType="1"/>
            <a:stCxn id="260109" idx="3"/>
            <a:endCxn id="260139" idx="3"/>
          </p:cNvCxnSpPr>
          <p:nvPr/>
        </p:nvCxnSpPr>
        <p:spPr bwMode="auto">
          <a:xfrm flipH="1">
            <a:off x="7924800" y="3467100"/>
            <a:ext cx="828675" cy="2057400"/>
          </a:xfrm>
          <a:prstGeom prst="curvedConnector3">
            <a:avLst>
              <a:gd name="adj1" fmla="val -27588"/>
            </a:avLst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</p:cxnSp>
      <p:sp>
        <p:nvSpPr>
          <p:cNvPr id="260115" name="Text Box 19"/>
          <p:cNvSpPr txBox="1">
            <a:spLocks noChangeArrowheads="1"/>
          </p:cNvSpPr>
          <p:nvPr/>
        </p:nvSpPr>
        <p:spPr bwMode="auto">
          <a:xfrm>
            <a:off x="677863" y="3598863"/>
            <a:ext cx="3484562" cy="163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tabLst>
                <a:tab pos="623888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void swap(int *px, int *py)</a:t>
            </a:r>
          </a:p>
          <a:p>
            <a:pPr>
              <a:lnSpc>
                <a:spcPct val="90000"/>
              </a:lnSpc>
              <a:tabLst>
                <a:tab pos="623888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{</a:t>
            </a:r>
          </a:p>
          <a:p>
            <a:pPr>
              <a:lnSpc>
                <a:spcPct val="90000"/>
              </a:lnSpc>
              <a:tabLst>
                <a:tab pos="623888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	int temp;</a:t>
            </a:r>
          </a:p>
          <a:p>
            <a:pPr>
              <a:lnSpc>
                <a:spcPct val="90000"/>
              </a:lnSpc>
              <a:tabLst>
                <a:tab pos="623888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	temp = *px;</a:t>
            </a:r>
          </a:p>
          <a:p>
            <a:pPr>
              <a:lnSpc>
                <a:spcPct val="90000"/>
              </a:lnSpc>
              <a:tabLst>
                <a:tab pos="623888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	*px = *py;</a:t>
            </a:r>
          </a:p>
          <a:p>
            <a:pPr>
              <a:lnSpc>
                <a:spcPct val="90000"/>
              </a:lnSpc>
              <a:tabLst>
                <a:tab pos="623888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	*py = temp;</a:t>
            </a:r>
          </a:p>
          <a:p>
            <a:pPr>
              <a:lnSpc>
                <a:spcPct val="90000"/>
              </a:lnSpc>
              <a:tabLst>
                <a:tab pos="623888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60117" name="Text Box 21"/>
          <p:cNvSpPr txBox="1">
            <a:spLocks noChangeArrowheads="1"/>
          </p:cNvSpPr>
          <p:nvPr/>
        </p:nvSpPr>
        <p:spPr bwMode="auto">
          <a:xfrm>
            <a:off x="677863" y="5397500"/>
            <a:ext cx="2225675" cy="1169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623888" algn="l"/>
              </a:tabLst>
            </a:pPr>
            <a:r>
              <a:rPr lang="en-US" sz="1400">
                <a:solidFill>
                  <a:srgbClr val="800000"/>
                </a:solidFill>
                <a:latin typeface="Courier New" pitchFamily="49" charset="0"/>
              </a:rPr>
              <a:t>int a = 10, b = 20;</a:t>
            </a:r>
          </a:p>
          <a:p>
            <a:pPr>
              <a:tabLst>
                <a:tab pos="623888" algn="l"/>
              </a:tabLst>
            </a:pPr>
            <a:r>
              <a:rPr lang="en-US" sz="1400">
                <a:solidFill>
                  <a:srgbClr val="800000"/>
                </a:solidFill>
                <a:latin typeface="Courier New" pitchFamily="49" charset="0"/>
              </a:rPr>
              <a:t>swap_wrong(a, b);</a:t>
            </a:r>
          </a:p>
          <a:p>
            <a:pPr>
              <a:tabLst>
                <a:tab pos="623888" algn="l"/>
              </a:tabLst>
            </a:pPr>
            <a:r>
              <a:rPr lang="en-US" sz="1400">
                <a:solidFill>
                  <a:srgbClr val="800000"/>
                </a:solidFill>
                <a:latin typeface="Courier New" pitchFamily="49" charset="0"/>
              </a:rPr>
              <a:t>cout &lt;&lt; a &lt;&lt; b;</a:t>
            </a:r>
          </a:p>
          <a:p>
            <a:pPr>
              <a:tabLst>
                <a:tab pos="623888" algn="l"/>
              </a:tabLst>
            </a:pPr>
            <a:r>
              <a:rPr lang="en-US" sz="1400">
                <a:solidFill>
                  <a:srgbClr val="800000"/>
                </a:solidFill>
                <a:latin typeface="Courier New" pitchFamily="49" charset="0"/>
              </a:rPr>
              <a:t>swap(&amp;a, &amp;b);</a:t>
            </a:r>
          </a:p>
          <a:p>
            <a:pPr>
              <a:tabLst>
                <a:tab pos="623888" algn="l"/>
              </a:tabLst>
            </a:pPr>
            <a:r>
              <a:rPr lang="en-US" sz="1400">
                <a:solidFill>
                  <a:srgbClr val="800000"/>
                </a:solidFill>
                <a:latin typeface="Courier New" pitchFamily="49" charset="0"/>
              </a:rPr>
              <a:t>cout &lt;&lt; a &lt;&lt; b;</a:t>
            </a:r>
          </a:p>
        </p:txBody>
      </p:sp>
      <p:sp>
        <p:nvSpPr>
          <p:cNvPr id="260119" name="Text Box 23"/>
          <p:cNvSpPr txBox="1">
            <a:spLocks noChangeArrowheads="1"/>
          </p:cNvSpPr>
          <p:nvPr/>
        </p:nvSpPr>
        <p:spPr bwMode="auto">
          <a:xfrm>
            <a:off x="7153275" y="2362200"/>
            <a:ext cx="10064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 swap</a:t>
            </a:r>
          </a:p>
        </p:txBody>
      </p:sp>
      <p:sp>
        <p:nvSpPr>
          <p:cNvPr id="260120" name="Text Box 24"/>
          <p:cNvSpPr txBox="1">
            <a:spLocks noChangeArrowheads="1"/>
          </p:cNvSpPr>
          <p:nvPr/>
        </p:nvSpPr>
        <p:spPr bwMode="auto">
          <a:xfrm>
            <a:off x="4800600" y="4724400"/>
            <a:ext cx="110648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 caller:</a:t>
            </a:r>
          </a:p>
        </p:txBody>
      </p:sp>
      <p:sp>
        <p:nvSpPr>
          <p:cNvPr id="260121" name="Rectangle 25"/>
          <p:cNvSpPr>
            <a:spLocks noChangeArrowheads="1"/>
          </p:cNvSpPr>
          <p:nvPr/>
        </p:nvSpPr>
        <p:spPr bwMode="auto">
          <a:xfrm>
            <a:off x="4343400" y="2667000"/>
            <a:ext cx="2209800" cy="1600200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0122" name="Rectangle 26"/>
          <p:cNvSpPr>
            <a:spLocks noChangeArrowheads="1"/>
          </p:cNvSpPr>
          <p:nvPr/>
        </p:nvSpPr>
        <p:spPr bwMode="auto">
          <a:xfrm>
            <a:off x="5257800" y="2819400"/>
            <a:ext cx="990600" cy="3810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600">
              <a:latin typeface="Courier New" pitchFamily="49" charset="0"/>
            </a:endParaRPr>
          </a:p>
        </p:txBody>
      </p:sp>
      <p:sp>
        <p:nvSpPr>
          <p:cNvPr id="260123" name="Rectangle 27"/>
          <p:cNvSpPr>
            <a:spLocks noChangeArrowheads="1"/>
          </p:cNvSpPr>
          <p:nvPr/>
        </p:nvSpPr>
        <p:spPr bwMode="auto">
          <a:xfrm>
            <a:off x="5257800" y="3200400"/>
            <a:ext cx="990600" cy="3810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600">
              <a:latin typeface="Courier New" pitchFamily="49" charset="0"/>
            </a:endParaRPr>
          </a:p>
        </p:txBody>
      </p:sp>
      <p:sp>
        <p:nvSpPr>
          <p:cNvPr id="260124" name="Rectangle 28"/>
          <p:cNvSpPr>
            <a:spLocks noChangeArrowheads="1"/>
          </p:cNvSpPr>
          <p:nvPr/>
        </p:nvSpPr>
        <p:spPr bwMode="auto">
          <a:xfrm>
            <a:off x="4724400" y="2895600"/>
            <a:ext cx="533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Courier New" pitchFamily="49" charset="0"/>
              </a:rPr>
              <a:t>x:</a:t>
            </a:r>
          </a:p>
        </p:txBody>
      </p:sp>
      <p:sp>
        <p:nvSpPr>
          <p:cNvPr id="260125" name="Rectangle 29"/>
          <p:cNvSpPr>
            <a:spLocks noChangeArrowheads="1"/>
          </p:cNvSpPr>
          <p:nvPr/>
        </p:nvSpPr>
        <p:spPr bwMode="auto">
          <a:xfrm>
            <a:off x="4724400" y="3276600"/>
            <a:ext cx="533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Courier New" pitchFamily="49" charset="0"/>
              </a:rPr>
              <a:t>y:</a:t>
            </a:r>
          </a:p>
        </p:txBody>
      </p:sp>
      <p:sp>
        <p:nvSpPr>
          <p:cNvPr id="260126" name="Text Box 30"/>
          <p:cNvSpPr txBox="1">
            <a:spLocks noChangeArrowheads="1"/>
          </p:cNvSpPr>
          <p:nvPr/>
        </p:nvSpPr>
        <p:spPr bwMode="auto">
          <a:xfrm>
            <a:off x="4743450" y="2286000"/>
            <a:ext cx="18097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 swap_wrong</a:t>
            </a:r>
          </a:p>
        </p:txBody>
      </p:sp>
      <p:sp>
        <p:nvSpPr>
          <p:cNvPr id="260127" name="Rectangle 31"/>
          <p:cNvSpPr>
            <a:spLocks noChangeArrowheads="1"/>
          </p:cNvSpPr>
          <p:nvPr/>
        </p:nvSpPr>
        <p:spPr bwMode="auto">
          <a:xfrm>
            <a:off x="5257800" y="3657600"/>
            <a:ext cx="990600" cy="3810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600">
              <a:latin typeface="Courier New" pitchFamily="49" charset="0"/>
            </a:endParaRPr>
          </a:p>
        </p:txBody>
      </p:sp>
      <p:sp>
        <p:nvSpPr>
          <p:cNvPr id="260128" name="Rectangle 32"/>
          <p:cNvSpPr>
            <a:spLocks noChangeArrowheads="1"/>
          </p:cNvSpPr>
          <p:nvPr/>
        </p:nvSpPr>
        <p:spPr bwMode="auto">
          <a:xfrm>
            <a:off x="4724400" y="3733800"/>
            <a:ext cx="533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Courier New" pitchFamily="49" charset="0"/>
              </a:rPr>
              <a:t>temp:</a:t>
            </a:r>
          </a:p>
        </p:txBody>
      </p:sp>
      <p:sp>
        <p:nvSpPr>
          <p:cNvPr id="260129" name="Rectangle 33"/>
          <p:cNvSpPr>
            <a:spLocks noChangeArrowheads="1"/>
          </p:cNvSpPr>
          <p:nvPr/>
        </p:nvSpPr>
        <p:spPr bwMode="auto">
          <a:xfrm>
            <a:off x="7772400" y="3810000"/>
            <a:ext cx="990600" cy="3810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>
              <a:latin typeface="Courier New" pitchFamily="49" charset="0"/>
            </a:endParaRPr>
          </a:p>
        </p:txBody>
      </p:sp>
      <p:sp>
        <p:nvSpPr>
          <p:cNvPr id="260130" name="Rectangle 34"/>
          <p:cNvSpPr>
            <a:spLocks noChangeArrowheads="1"/>
          </p:cNvSpPr>
          <p:nvPr/>
        </p:nvSpPr>
        <p:spPr bwMode="auto">
          <a:xfrm>
            <a:off x="7086600" y="3886200"/>
            <a:ext cx="5334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>
                <a:latin typeface="Courier New" pitchFamily="49" charset="0"/>
              </a:rPr>
              <a:t>temp:</a:t>
            </a:r>
          </a:p>
        </p:txBody>
      </p:sp>
      <p:cxnSp>
        <p:nvCxnSpPr>
          <p:cNvPr id="260131" name="AutoShape 35"/>
          <p:cNvCxnSpPr>
            <a:cxnSpLocks noChangeShapeType="1"/>
            <a:stCxn id="260140" idx="1"/>
            <a:endCxn id="260122" idx="3"/>
          </p:cNvCxnSpPr>
          <p:nvPr/>
        </p:nvCxnSpPr>
        <p:spPr bwMode="auto">
          <a:xfrm flipH="1" flipV="1">
            <a:off x="6248400" y="3009900"/>
            <a:ext cx="762000" cy="2135188"/>
          </a:xfrm>
          <a:prstGeom prst="straightConnector1">
            <a:avLst/>
          </a:prstGeom>
          <a:noFill/>
          <a:ln w="9525">
            <a:solidFill>
              <a:srgbClr val="0000FF"/>
            </a:solidFill>
            <a:prstDash val="sysDot"/>
            <a:round/>
            <a:headEnd/>
            <a:tailEnd type="triangle" w="med" len="med"/>
          </a:ln>
        </p:spPr>
      </p:cxnSp>
      <p:cxnSp>
        <p:nvCxnSpPr>
          <p:cNvPr id="260132" name="AutoShape 36"/>
          <p:cNvCxnSpPr>
            <a:cxnSpLocks noChangeShapeType="1"/>
            <a:stCxn id="260139" idx="1"/>
            <a:endCxn id="260123" idx="3"/>
          </p:cNvCxnSpPr>
          <p:nvPr/>
        </p:nvCxnSpPr>
        <p:spPr bwMode="auto">
          <a:xfrm flipH="1" flipV="1">
            <a:off x="6248400" y="3390900"/>
            <a:ext cx="762000" cy="2133600"/>
          </a:xfrm>
          <a:prstGeom prst="straightConnector1">
            <a:avLst/>
          </a:prstGeom>
          <a:noFill/>
          <a:ln w="9525">
            <a:solidFill>
              <a:srgbClr val="0000FF"/>
            </a:solidFill>
            <a:prstDash val="sysDot"/>
            <a:round/>
            <a:headEnd/>
            <a:tailEnd type="triangle" w="med" len="med"/>
          </a:ln>
        </p:spPr>
      </p:cxnSp>
      <p:sp>
        <p:nvSpPr>
          <p:cNvPr id="260137" name="Rectangle 41"/>
          <p:cNvSpPr>
            <a:spLocks noChangeArrowheads="1"/>
          </p:cNvSpPr>
          <p:nvPr/>
        </p:nvSpPr>
        <p:spPr bwMode="auto">
          <a:xfrm>
            <a:off x="5354638" y="2862263"/>
            <a:ext cx="762000" cy="304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latin typeface="Courier New" pitchFamily="49" charset="0"/>
              </a:rPr>
              <a:t>10</a:t>
            </a:r>
          </a:p>
        </p:txBody>
      </p:sp>
      <p:sp>
        <p:nvSpPr>
          <p:cNvPr id="260138" name="Rectangle 42"/>
          <p:cNvSpPr>
            <a:spLocks noChangeArrowheads="1"/>
          </p:cNvSpPr>
          <p:nvPr/>
        </p:nvSpPr>
        <p:spPr bwMode="auto">
          <a:xfrm>
            <a:off x="5354638" y="3243263"/>
            <a:ext cx="762000" cy="304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latin typeface="Courier New" pitchFamily="49" charset="0"/>
              </a:rPr>
              <a:t>20</a:t>
            </a:r>
          </a:p>
        </p:txBody>
      </p:sp>
      <p:sp>
        <p:nvSpPr>
          <p:cNvPr id="260139" name="Rectangle 43"/>
          <p:cNvSpPr>
            <a:spLocks noChangeArrowheads="1"/>
          </p:cNvSpPr>
          <p:nvPr/>
        </p:nvSpPr>
        <p:spPr bwMode="auto">
          <a:xfrm>
            <a:off x="7010400" y="5334000"/>
            <a:ext cx="914400" cy="3810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600">
              <a:latin typeface="Courier New" pitchFamily="49" charset="0"/>
            </a:endParaRPr>
          </a:p>
        </p:txBody>
      </p:sp>
      <p:sp>
        <p:nvSpPr>
          <p:cNvPr id="260140" name="Rectangle 44"/>
          <p:cNvSpPr>
            <a:spLocks noChangeArrowheads="1"/>
          </p:cNvSpPr>
          <p:nvPr/>
        </p:nvSpPr>
        <p:spPr bwMode="auto">
          <a:xfrm>
            <a:off x="7010400" y="4954588"/>
            <a:ext cx="914400" cy="3810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600">
              <a:latin typeface="Courier New" pitchFamily="49" charset="0"/>
            </a:endParaRPr>
          </a:p>
        </p:txBody>
      </p:sp>
      <p:sp>
        <p:nvSpPr>
          <p:cNvPr id="260101" name="Rectangle 5"/>
          <p:cNvSpPr>
            <a:spLocks noChangeArrowheads="1"/>
          </p:cNvSpPr>
          <p:nvPr/>
        </p:nvSpPr>
        <p:spPr bwMode="auto">
          <a:xfrm>
            <a:off x="7148513" y="5408613"/>
            <a:ext cx="609600" cy="231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latin typeface="Courier New" pitchFamily="49" charset="0"/>
              </a:rPr>
              <a:t>20</a:t>
            </a:r>
          </a:p>
        </p:txBody>
      </p:sp>
      <p:sp>
        <p:nvSpPr>
          <p:cNvPr id="260106" name="Rectangle 10"/>
          <p:cNvSpPr>
            <a:spLocks noChangeArrowheads="1"/>
          </p:cNvSpPr>
          <p:nvPr/>
        </p:nvSpPr>
        <p:spPr bwMode="auto">
          <a:xfrm>
            <a:off x="7148513" y="5029200"/>
            <a:ext cx="609600" cy="231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latin typeface="Courier New" pitchFamily="49" charset="0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0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60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60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0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0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60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60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60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60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0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60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60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60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60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0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6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60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60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60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60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6.35838E-7 L 3.33333E-6 0.0554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260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83237E-6 L 3.33333E-6 -0.04994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260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6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60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60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60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6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260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60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60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60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26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60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60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1019 L -0.00313 0.04958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260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3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2725E-6 L -0.00313 -0.06001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18" grpId="0" animBg="1"/>
      <p:bldP spid="260116" grpId="0" animBg="1"/>
      <p:bldP spid="260100" grpId="0"/>
      <p:bldP spid="260103" grpId="0"/>
      <p:bldP spid="260107" grpId="0"/>
      <p:bldP spid="260108" grpId="0" animBg="1"/>
      <p:bldP spid="260109" grpId="0" animBg="1"/>
      <p:bldP spid="260110" grpId="0"/>
      <p:bldP spid="260111" grpId="0"/>
      <p:bldP spid="260115" grpId="0"/>
      <p:bldP spid="260119" grpId="0"/>
      <p:bldP spid="260120" grpId="0"/>
      <p:bldP spid="260121" grpId="0" animBg="1"/>
      <p:bldP spid="260122" grpId="0" animBg="1"/>
      <p:bldP spid="260123" grpId="0" animBg="1"/>
      <p:bldP spid="260124" grpId="0"/>
      <p:bldP spid="260125" grpId="0"/>
      <p:bldP spid="260126" grpId="0"/>
      <p:bldP spid="260127" grpId="0" animBg="1"/>
      <p:bldP spid="260128" grpId="0"/>
      <p:bldP spid="260129" grpId="0" animBg="1"/>
      <p:bldP spid="260130" grpId="0"/>
      <p:bldP spid="260137" grpId="0" animBg="1"/>
      <p:bldP spid="260137" grpId="1" animBg="1"/>
      <p:bldP spid="260138" grpId="0" animBg="1"/>
      <p:bldP spid="260138" grpId="1" animBg="1"/>
      <p:bldP spid="260139" grpId="0" animBg="1"/>
      <p:bldP spid="260140" grpId="0" animBg="1"/>
      <p:bldP spid="260101" grpId="0"/>
      <p:bldP spid="260101" grpId="1"/>
      <p:bldP spid="260106" grpId="0"/>
      <p:bldP spid="26010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Pointers and Arrays</a:t>
            </a:r>
          </a:p>
        </p:txBody>
      </p:sp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971800"/>
            <a:ext cx="7735888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417513" y="1716088"/>
            <a:ext cx="8726487" cy="514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chemeClr val="folHlink"/>
              </a:buClr>
              <a:buFont typeface="Monotype Sorts" pitchFamily="2" charset="2"/>
              <a:buChar char="*"/>
            </a:pPr>
            <a:r>
              <a:rPr lang="en-US" altLang="zh-TW" sz="2800">
                <a:ea typeface="新細明體" pitchFamily="18" charset="-120"/>
              </a:rPr>
              <a:t>The name of an array points only to the first element not the whole array.</a:t>
            </a:r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3200400" y="3200400"/>
            <a:ext cx="749300" cy="396875"/>
          </a:xfrm>
          <a:prstGeom prst="rect">
            <a:avLst/>
          </a:prstGeom>
          <a:noFill/>
          <a:ln w="3175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solidFill>
                  <a:schemeClr val="bg2"/>
                </a:solidFill>
                <a:ea typeface="新細明體" pitchFamily="18" charset="-120"/>
              </a:rPr>
              <a:t>1000</a:t>
            </a:r>
          </a:p>
        </p:txBody>
      </p:sp>
      <p:sp>
        <p:nvSpPr>
          <p:cNvPr id="24582" name="Text Box 7"/>
          <p:cNvSpPr txBox="1">
            <a:spLocks noChangeArrowheads="1"/>
          </p:cNvSpPr>
          <p:nvPr/>
        </p:nvSpPr>
        <p:spPr bwMode="auto">
          <a:xfrm>
            <a:off x="3200400" y="4953000"/>
            <a:ext cx="749300" cy="396875"/>
          </a:xfrm>
          <a:prstGeom prst="rect">
            <a:avLst/>
          </a:prstGeom>
          <a:noFill/>
          <a:ln w="3175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solidFill>
                  <a:schemeClr val="bg2"/>
                </a:solidFill>
                <a:ea typeface="新細明體" pitchFamily="18" charset="-120"/>
              </a:rPr>
              <a:t>1012</a:t>
            </a:r>
          </a:p>
        </p:txBody>
      </p:sp>
      <p:sp>
        <p:nvSpPr>
          <p:cNvPr id="24583" name="Text Box 8"/>
          <p:cNvSpPr txBox="1">
            <a:spLocks noChangeArrowheads="1"/>
          </p:cNvSpPr>
          <p:nvPr/>
        </p:nvSpPr>
        <p:spPr bwMode="auto">
          <a:xfrm>
            <a:off x="3200400" y="5486400"/>
            <a:ext cx="749300" cy="396875"/>
          </a:xfrm>
          <a:prstGeom prst="rect">
            <a:avLst/>
          </a:prstGeom>
          <a:noFill/>
          <a:ln w="3175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solidFill>
                  <a:schemeClr val="bg2"/>
                </a:solidFill>
                <a:ea typeface="新細明體" pitchFamily="18" charset="-120"/>
              </a:rPr>
              <a:t>1016</a:t>
            </a:r>
          </a:p>
        </p:txBody>
      </p:sp>
      <p:sp>
        <p:nvSpPr>
          <p:cNvPr id="24584" name="Text Box 9"/>
          <p:cNvSpPr txBox="1">
            <a:spLocks noChangeArrowheads="1"/>
          </p:cNvSpPr>
          <p:nvPr/>
        </p:nvSpPr>
        <p:spPr bwMode="auto">
          <a:xfrm>
            <a:off x="3200400" y="3733800"/>
            <a:ext cx="749300" cy="396875"/>
          </a:xfrm>
          <a:prstGeom prst="rect">
            <a:avLst/>
          </a:prstGeom>
          <a:noFill/>
          <a:ln w="3175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solidFill>
                  <a:schemeClr val="bg2"/>
                </a:solidFill>
                <a:ea typeface="新細明體" pitchFamily="18" charset="-120"/>
              </a:rPr>
              <a:t>1004</a:t>
            </a:r>
          </a:p>
        </p:txBody>
      </p:sp>
      <p:sp>
        <p:nvSpPr>
          <p:cNvPr id="24585" name="Text Box 10"/>
          <p:cNvSpPr txBox="1">
            <a:spLocks noChangeArrowheads="1"/>
          </p:cNvSpPr>
          <p:nvPr/>
        </p:nvSpPr>
        <p:spPr bwMode="auto">
          <a:xfrm>
            <a:off x="3200400" y="4343400"/>
            <a:ext cx="749300" cy="396875"/>
          </a:xfrm>
          <a:prstGeom prst="rect">
            <a:avLst/>
          </a:prstGeom>
          <a:noFill/>
          <a:ln w="3175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solidFill>
                  <a:schemeClr val="bg2"/>
                </a:solidFill>
                <a:ea typeface="新細明體" pitchFamily="18" charset="-120"/>
              </a:rPr>
              <a:t>1008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685800" y="609600"/>
            <a:ext cx="78771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altLang="zh-TW" sz="4400">
                <a:solidFill>
                  <a:srgbClr val="D49FFF"/>
                </a:solidFill>
                <a:latin typeface="Times New Roman" pitchFamily="18" charset="0"/>
                <a:ea typeface="新細明體" pitchFamily="18" charset="-120"/>
              </a:rPr>
              <a:t>Array Name is a pointer constant</a:t>
            </a:r>
          </a:p>
        </p:txBody>
      </p:sp>
      <p:sp>
        <p:nvSpPr>
          <p:cNvPr id="25603" name="Text Box 5"/>
          <p:cNvSpPr txBox="1">
            <a:spLocks noChangeArrowheads="1"/>
          </p:cNvSpPr>
          <p:nvPr/>
        </p:nvSpPr>
        <p:spPr bwMode="auto">
          <a:xfrm>
            <a:off x="685800" y="1751013"/>
            <a:ext cx="7499350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>
                <a:latin typeface="Courier New" pitchFamily="49" charset="0"/>
                <a:ea typeface="新細明體" pitchFamily="18" charset="-120"/>
              </a:rPr>
              <a:t>#</a:t>
            </a:r>
            <a:r>
              <a:rPr lang="en-US" altLang="zh-TW">
                <a:latin typeface="Courier New" pitchFamily="49" charset="0"/>
                <a:ea typeface="新細明體" pitchFamily="18" charset="-120"/>
              </a:rPr>
              <a:t>include &lt;iostream&gt;</a:t>
            </a:r>
          </a:p>
          <a:p>
            <a:r>
              <a:rPr lang="en-US" altLang="zh-TW">
                <a:latin typeface="Courier New" pitchFamily="49" charset="0"/>
                <a:ea typeface="新細明體" pitchFamily="18" charset="-120"/>
              </a:rPr>
              <a:t>using namespace std;</a:t>
            </a:r>
          </a:p>
          <a:p>
            <a:endParaRPr lang="en-US" altLang="zh-TW">
              <a:latin typeface="Courier New" pitchFamily="49" charset="0"/>
              <a:ea typeface="新細明體" pitchFamily="18" charset="-120"/>
            </a:endParaRPr>
          </a:p>
          <a:p>
            <a:r>
              <a:rPr lang="en-US" altLang="zh-TW">
                <a:latin typeface="Courier New" pitchFamily="49" charset="0"/>
                <a:ea typeface="新細明體" pitchFamily="18" charset="-120"/>
              </a:rPr>
              <a:t>void main (){</a:t>
            </a:r>
          </a:p>
          <a:p>
            <a:r>
              <a:rPr lang="en-US" altLang="zh-TW">
                <a:latin typeface="Courier New" pitchFamily="49" charset="0"/>
                <a:ea typeface="新細明體" pitchFamily="18" charset="-120"/>
              </a:rPr>
              <a:t>    int a[5];</a:t>
            </a:r>
          </a:p>
          <a:p>
            <a:r>
              <a:rPr lang="en-US" altLang="zh-TW">
                <a:latin typeface="Courier New" pitchFamily="49" charset="0"/>
                <a:ea typeface="新細明體" pitchFamily="18" charset="-120"/>
              </a:rPr>
              <a:t>    cout &lt;&lt; "Address of a[0]: " &lt;&lt; </a:t>
            </a:r>
            <a:r>
              <a:rPr lang="en-US" altLang="zh-TW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&amp;a[0]</a:t>
            </a:r>
            <a:r>
              <a:rPr lang="en-US" altLang="zh-TW">
                <a:latin typeface="Courier New" pitchFamily="49" charset="0"/>
                <a:ea typeface="新細明體" pitchFamily="18" charset="-120"/>
              </a:rPr>
              <a:t> &lt;&lt; endl</a:t>
            </a:r>
          </a:p>
          <a:p>
            <a:r>
              <a:rPr lang="en-US" altLang="zh-TW">
                <a:latin typeface="Courier New" pitchFamily="49" charset="0"/>
                <a:ea typeface="新細明體" pitchFamily="18" charset="-120"/>
              </a:rPr>
              <a:t>	   &lt;&lt; "Name as pointer: " &lt;&lt; </a:t>
            </a:r>
            <a:r>
              <a:rPr lang="en-US" altLang="zh-TW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a</a:t>
            </a:r>
            <a:r>
              <a:rPr lang="en-US" altLang="zh-TW">
                <a:latin typeface="Courier New" pitchFamily="49" charset="0"/>
                <a:ea typeface="新細明體" pitchFamily="18" charset="-120"/>
              </a:rPr>
              <a:t> &lt;&lt; endl;</a:t>
            </a:r>
          </a:p>
          <a:p>
            <a:r>
              <a:rPr lang="en-US" altLang="zh-TW">
                <a:latin typeface="Courier New" pitchFamily="49" charset="0"/>
                <a:ea typeface="新細明體" pitchFamily="18" charset="-120"/>
              </a:rPr>
              <a:t>}</a:t>
            </a:r>
          </a:p>
          <a:p>
            <a:endParaRPr lang="en-US" altLang="zh-TW">
              <a:latin typeface="Courier New" pitchFamily="49" charset="0"/>
              <a:ea typeface="新細明體" pitchFamily="18" charset="-120"/>
            </a:endParaRPr>
          </a:p>
          <a:p>
            <a:endParaRPr lang="en-US" altLang="zh-TW">
              <a:latin typeface="Courier New" pitchFamily="49" charset="0"/>
              <a:ea typeface="新細明體" pitchFamily="18" charset="-120"/>
            </a:endParaRPr>
          </a:p>
          <a:p>
            <a:r>
              <a:rPr lang="en-US" altLang="zh-TW">
                <a:ea typeface="新細明體" pitchFamily="18" charset="-120"/>
              </a:rPr>
              <a:t>Result</a:t>
            </a:r>
            <a:r>
              <a:rPr lang="en-US" altLang="zh-TW">
                <a:latin typeface="Courier New" pitchFamily="49" charset="0"/>
                <a:ea typeface="新細明體" pitchFamily="18" charset="-120"/>
              </a:rPr>
              <a:t>:</a:t>
            </a:r>
          </a:p>
          <a:p>
            <a:r>
              <a:rPr lang="en-US" altLang="zh-TW">
                <a:latin typeface="Courier New" pitchFamily="49" charset="0"/>
                <a:ea typeface="新細明體" pitchFamily="18" charset="-120"/>
              </a:rPr>
              <a:t>Address of a[0]: 0x0065FDE4</a:t>
            </a:r>
          </a:p>
          <a:p>
            <a:r>
              <a:rPr lang="en-US" altLang="zh-TW">
                <a:latin typeface="Courier New" pitchFamily="49" charset="0"/>
                <a:ea typeface="新細明體" pitchFamily="18" charset="-120"/>
              </a:rPr>
              <a:t>Name as pointer: 0x0065FDE4</a:t>
            </a:r>
          </a:p>
          <a:p>
            <a:endParaRPr lang="en-US" altLang="zh-TW">
              <a:latin typeface="Courier New" pitchFamily="49" charset="0"/>
              <a:ea typeface="新細明體" pitchFamily="18" charset="-12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1266825" y="457200"/>
            <a:ext cx="78771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altLang="zh-TW" sz="4400">
                <a:solidFill>
                  <a:srgbClr val="D49FFF"/>
                </a:solidFill>
                <a:latin typeface="Times New Roman" pitchFamily="18" charset="0"/>
                <a:ea typeface="新細明體" pitchFamily="18" charset="-120"/>
              </a:rPr>
              <a:t>Dereferencing An Array Name</a:t>
            </a:r>
          </a:p>
        </p:txBody>
      </p:sp>
      <p:sp>
        <p:nvSpPr>
          <p:cNvPr id="26627" name="Rectangle 6"/>
          <p:cNvSpPr>
            <a:spLocks noChangeArrowheads="1"/>
          </p:cNvSpPr>
          <p:nvPr/>
        </p:nvSpPr>
        <p:spPr bwMode="auto">
          <a:xfrm>
            <a:off x="304800" y="1524000"/>
            <a:ext cx="8610600" cy="51054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 algn="ctr">
              <a:defRPr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26628" name="AutoShape 10"/>
          <p:cNvSpPr>
            <a:spLocks noChangeArrowheads="1"/>
          </p:cNvSpPr>
          <p:nvPr/>
        </p:nvSpPr>
        <p:spPr bwMode="auto">
          <a:xfrm>
            <a:off x="3810000" y="2819400"/>
            <a:ext cx="3886200" cy="3200400"/>
          </a:xfrm>
          <a:prstGeom prst="foldedCorner">
            <a:avLst>
              <a:gd name="adj" fmla="val 1453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>
              <a:buFont typeface="Monotype Sorts" pitchFamily="2" charset="2"/>
              <a:buNone/>
              <a:defRPr/>
            </a:pPr>
            <a:r>
              <a:rPr lang="zh-TW" altLang="en-US" dirty="0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#</a:t>
            </a:r>
            <a:r>
              <a:rPr lang="en-US" altLang="zh-TW" dirty="0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include &lt;</a:t>
            </a:r>
            <a:r>
              <a:rPr lang="en-US" altLang="zh-TW" dirty="0" err="1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iostream</a:t>
            </a:r>
            <a:r>
              <a:rPr lang="en-US" altLang="zh-TW" dirty="0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&gt;</a:t>
            </a:r>
          </a:p>
          <a:p>
            <a:pPr marL="342900" indent="-342900">
              <a:buFont typeface="Monotype Sorts" pitchFamily="2" charset="2"/>
              <a:buNone/>
              <a:defRPr/>
            </a:pPr>
            <a:r>
              <a:rPr lang="en-US" altLang="zh-TW" dirty="0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using namespace std;</a:t>
            </a:r>
          </a:p>
          <a:p>
            <a:pPr marL="342900" indent="-342900">
              <a:buFont typeface="Monotype Sorts" pitchFamily="2" charset="2"/>
              <a:buNone/>
              <a:defRPr/>
            </a:pPr>
            <a:r>
              <a:rPr lang="en-US" altLang="zh-TW" dirty="0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 marL="342900" indent="-342900">
              <a:buFont typeface="Monotype Sorts" pitchFamily="2" charset="2"/>
              <a:buNone/>
              <a:defRPr/>
            </a:pPr>
            <a:r>
              <a:rPr lang="en-US" altLang="zh-TW" dirty="0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dirty="0" err="1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dirty="0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 a[5] = {2,4,6,8,22};</a:t>
            </a:r>
          </a:p>
          <a:p>
            <a:pPr marL="342900" indent="-342900">
              <a:buFont typeface="Monotype Sorts" pitchFamily="2" charset="2"/>
              <a:buNone/>
              <a:defRPr/>
            </a:pPr>
            <a:r>
              <a:rPr lang="en-US" altLang="zh-TW" dirty="0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dirty="0" err="1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dirty="0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 &lt;&lt; *a &lt;&lt; " " </a:t>
            </a:r>
          </a:p>
          <a:p>
            <a:pPr marL="342900" indent="-342900">
              <a:buFont typeface="Monotype Sorts" pitchFamily="2" charset="2"/>
              <a:buNone/>
              <a:defRPr/>
            </a:pPr>
            <a:r>
              <a:rPr lang="en-US" altLang="zh-TW" dirty="0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	     &lt;&lt; a[0];</a:t>
            </a:r>
          </a:p>
          <a:p>
            <a:pPr marL="342900" indent="-342900">
              <a:buFont typeface="Monotype Sorts" pitchFamily="2" charset="2"/>
              <a:buNone/>
              <a:defRPr/>
            </a:pPr>
            <a:r>
              <a:rPr lang="en-US" altLang="zh-TW" dirty="0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} //main</a:t>
            </a:r>
          </a:p>
        </p:txBody>
      </p:sp>
      <p:sp>
        <p:nvSpPr>
          <p:cNvPr id="26629" name="Rectangle 12"/>
          <p:cNvSpPr>
            <a:spLocks noChangeArrowheads="1"/>
          </p:cNvSpPr>
          <p:nvPr/>
        </p:nvSpPr>
        <p:spPr bwMode="auto">
          <a:xfrm>
            <a:off x="1811338" y="3327400"/>
            <a:ext cx="1066800" cy="487363"/>
          </a:xfrm>
          <a:prstGeom prst="rect">
            <a:avLst/>
          </a:prstGeom>
          <a:solidFill>
            <a:srgbClr val="A2C1FE"/>
          </a:solidFill>
          <a:ln w="254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342900" indent="-342900" algn="ctr">
              <a:buFont typeface="Monotype Sorts" pitchFamily="2" charset="2"/>
              <a:buNone/>
            </a:pPr>
            <a:r>
              <a:rPr lang="zh-TW" altLang="en-US">
                <a:ea typeface="新細明體" pitchFamily="18" charset="-120"/>
              </a:rPr>
              <a:t>2</a:t>
            </a:r>
          </a:p>
        </p:txBody>
      </p:sp>
      <p:sp>
        <p:nvSpPr>
          <p:cNvPr id="26630" name="Rectangle 13"/>
          <p:cNvSpPr>
            <a:spLocks noChangeArrowheads="1"/>
          </p:cNvSpPr>
          <p:nvPr/>
        </p:nvSpPr>
        <p:spPr bwMode="auto">
          <a:xfrm>
            <a:off x="1811338" y="3814763"/>
            <a:ext cx="1066800" cy="487362"/>
          </a:xfrm>
          <a:prstGeom prst="rect">
            <a:avLst/>
          </a:prstGeom>
          <a:solidFill>
            <a:srgbClr val="A2C1FE"/>
          </a:solidFill>
          <a:ln w="254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342900" indent="-342900" algn="ctr">
              <a:buFont typeface="Monotype Sorts" pitchFamily="2" charset="2"/>
              <a:buNone/>
            </a:pPr>
            <a:r>
              <a:rPr lang="zh-TW" altLang="en-US">
                <a:ea typeface="新細明體" pitchFamily="18" charset="-120"/>
              </a:rPr>
              <a:t>4</a:t>
            </a:r>
          </a:p>
        </p:txBody>
      </p:sp>
      <p:sp>
        <p:nvSpPr>
          <p:cNvPr id="26631" name="Rectangle 14"/>
          <p:cNvSpPr>
            <a:spLocks noChangeArrowheads="1"/>
          </p:cNvSpPr>
          <p:nvPr/>
        </p:nvSpPr>
        <p:spPr bwMode="auto">
          <a:xfrm>
            <a:off x="1811338" y="4789488"/>
            <a:ext cx="1066800" cy="487362"/>
          </a:xfrm>
          <a:prstGeom prst="rect">
            <a:avLst/>
          </a:prstGeom>
          <a:solidFill>
            <a:srgbClr val="A2C1FE"/>
          </a:solidFill>
          <a:ln w="254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342900" indent="-342900" algn="ctr">
              <a:buFont typeface="Monotype Sorts" pitchFamily="2" charset="2"/>
              <a:buNone/>
            </a:pPr>
            <a:r>
              <a:rPr lang="zh-TW" altLang="en-US">
                <a:ea typeface="新細明體" pitchFamily="18" charset="-120"/>
              </a:rPr>
              <a:t>8</a:t>
            </a:r>
          </a:p>
        </p:txBody>
      </p:sp>
      <p:sp>
        <p:nvSpPr>
          <p:cNvPr id="26632" name="Rectangle 15"/>
          <p:cNvSpPr>
            <a:spLocks noChangeArrowheads="1"/>
          </p:cNvSpPr>
          <p:nvPr/>
        </p:nvSpPr>
        <p:spPr bwMode="auto">
          <a:xfrm>
            <a:off x="1811338" y="4302125"/>
            <a:ext cx="1066800" cy="487363"/>
          </a:xfrm>
          <a:prstGeom prst="rect">
            <a:avLst/>
          </a:prstGeom>
          <a:solidFill>
            <a:srgbClr val="A2C1FE"/>
          </a:solidFill>
          <a:ln w="254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342900" indent="-342900" algn="ctr">
              <a:buFont typeface="Monotype Sorts" pitchFamily="2" charset="2"/>
              <a:buNone/>
            </a:pPr>
            <a:r>
              <a:rPr lang="zh-TW" altLang="en-US">
                <a:ea typeface="新細明體" pitchFamily="18" charset="-120"/>
              </a:rPr>
              <a:t>6</a:t>
            </a:r>
          </a:p>
        </p:txBody>
      </p:sp>
      <p:sp>
        <p:nvSpPr>
          <p:cNvPr id="26633" name="Rectangle 16"/>
          <p:cNvSpPr>
            <a:spLocks noChangeArrowheads="1"/>
          </p:cNvSpPr>
          <p:nvPr/>
        </p:nvSpPr>
        <p:spPr bwMode="auto">
          <a:xfrm>
            <a:off x="1811338" y="5276850"/>
            <a:ext cx="1066800" cy="487363"/>
          </a:xfrm>
          <a:prstGeom prst="rect">
            <a:avLst/>
          </a:prstGeom>
          <a:solidFill>
            <a:srgbClr val="A2C1FE"/>
          </a:solidFill>
          <a:ln w="25400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342900" indent="-342900" algn="ctr">
              <a:buFont typeface="Monotype Sorts" pitchFamily="2" charset="2"/>
              <a:buNone/>
            </a:pPr>
            <a:r>
              <a:rPr lang="zh-TW" altLang="en-US">
                <a:ea typeface="新細明體" pitchFamily="18" charset="-120"/>
              </a:rPr>
              <a:t>22</a:t>
            </a:r>
          </a:p>
        </p:txBody>
      </p:sp>
      <p:sp>
        <p:nvSpPr>
          <p:cNvPr id="26634" name="Text Box 17"/>
          <p:cNvSpPr txBox="1">
            <a:spLocks noChangeArrowheads="1"/>
          </p:cNvSpPr>
          <p:nvPr/>
        </p:nvSpPr>
        <p:spPr bwMode="auto">
          <a:xfrm>
            <a:off x="990600" y="5275263"/>
            <a:ext cx="765175" cy="396875"/>
          </a:xfrm>
          <a:prstGeom prst="rect">
            <a:avLst/>
          </a:prstGeom>
          <a:noFill/>
          <a:ln w="31750">
            <a:noFill/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solidFill>
                  <a:srgbClr val="063DE8"/>
                </a:solidFill>
                <a:latin typeface="Courier" pitchFamily="49" charset="0"/>
                <a:ea typeface="新細明體" pitchFamily="18" charset="-120"/>
              </a:rPr>
              <a:t>a[4]</a:t>
            </a:r>
          </a:p>
        </p:txBody>
      </p:sp>
      <p:sp>
        <p:nvSpPr>
          <p:cNvPr id="26635" name="Text Box 18"/>
          <p:cNvSpPr txBox="1">
            <a:spLocks noChangeArrowheads="1"/>
          </p:cNvSpPr>
          <p:nvPr/>
        </p:nvSpPr>
        <p:spPr bwMode="auto">
          <a:xfrm>
            <a:off x="990600" y="3327400"/>
            <a:ext cx="765175" cy="396875"/>
          </a:xfrm>
          <a:prstGeom prst="rect">
            <a:avLst/>
          </a:prstGeom>
          <a:noFill/>
          <a:ln w="31750">
            <a:noFill/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solidFill>
                  <a:srgbClr val="063DE8"/>
                </a:solidFill>
                <a:latin typeface="Courier" pitchFamily="49" charset="0"/>
                <a:ea typeface="新細明體" pitchFamily="18" charset="-120"/>
              </a:rPr>
              <a:t>a[0]</a:t>
            </a:r>
          </a:p>
        </p:txBody>
      </p:sp>
      <p:sp>
        <p:nvSpPr>
          <p:cNvPr id="26636" name="Text Box 19"/>
          <p:cNvSpPr txBox="1">
            <a:spLocks noChangeArrowheads="1"/>
          </p:cNvSpPr>
          <p:nvPr/>
        </p:nvSpPr>
        <p:spPr bwMode="auto">
          <a:xfrm>
            <a:off x="990600" y="4302125"/>
            <a:ext cx="765175" cy="395288"/>
          </a:xfrm>
          <a:prstGeom prst="rect">
            <a:avLst/>
          </a:prstGeom>
          <a:noFill/>
          <a:ln w="31750">
            <a:noFill/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solidFill>
                  <a:srgbClr val="063DE8"/>
                </a:solidFill>
                <a:latin typeface="Courier" pitchFamily="49" charset="0"/>
                <a:ea typeface="新細明體" pitchFamily="18" charset="-120"/>
              </a:rPr>
              <a:t>a[2]</a:t>
            </a:r>
          </a:p>
        </p:txBody>
      </p:sp>
      <p:sp>
        <p:nvSpPr>
          <p:cNvPr id="26637" name="Text Box 20"/>
          <p:cNvSpPr txBox="1">
            <a:spLocks noChangeArrowheads="1"/>
          </p:cNvSpPr>
          <p:nvPr/>
        </p:nvSpPr>
        <p:spPr bwMode="auto">
          <a:xfrm>
            <a:off x="990600" y="3814763"/>
            <a:ext cx="765175" cy="395287"/>
          </a:xfrm>
          <a:prstGeom prst="rect">
            <a:avLst/>
          </a:prstGeom>
          <a:noFill/>
          <a:ln w="31750">
            <a:noFill/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solidFill>
                  <a:srgbClr val="063DE8"/>
                </a:solidFill>
                <a:latin typeface="Courier" pitchFamily="49" charset="0"/>
                <a:ea typeface="新細明體" pitchFamily="18" charset="-120"/>
              </a:rPr>
              <a:t>a[1]</a:t>
            </a:r>
          </a:p>
        </p:txBody>
      </p:sp>
      <p:sp>
        <p:nvSpPr>
          <p:cNvPr id="26638" name="Text Box 21"/>
          <p:cNvSpPr txBox="1">
            <a:spLocks noChangeArrowheads="1"/>
          </p:cNvSpPr>
          <p:nvPr/>
        </p:nvSpPr>
        <p:spPr bwMode="auto">
          <a:xfrm>
            <a:off x="990600" y="4791075"/>
            <a:ext cx="765175" cy="396875"/>
          </a:xfrm>
          <a:prstGeom prst="rect">
            <a:avLst/>
          </a:prstGeom>
          <a:noFill/>
          <a:ln w="31750">
            <a:noFill/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solidFill>
                  <a:srgbClr val="063DE8"/>
                </a:solidFill>
                <a:latin typeface="Courier" pitchFamily="49" charset="0"/>
                <a:ea typeface="新細明體" pitchFamily="18" charset="-120"/>
              </a:rPr>
              <a:t>a[3]</a:t>
            </a:r>
          </a:p>
        </p:txBody>
      </p:sp>
      <p:sp>
        <p:nvSpPr>
          <p:cNvPr id="26639" name="Text Box 25"/>
          <p:cNvSpPr txBox="1">
            <a:spLocks noChangeArrowheads="1"/>
          </p:cNvSpPr>
          <p:nvPr/>
        </p:nvSpPr>
        <p:spPr bwMode="auto">
          <a:xfrm>
            <a:off x="2286000" y="5791200"/>
            <a:ext cx="325438" cy="395288"/>
          </a:xfrm>
          <a:prstGeom prst="rect">
            <a:avLst/>
          </a:prstGeom>
          <a:noFill/>
          <a:ln w="31750">
            <a:noFill/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solidFill>
                  <a:srgbClr val="FF3300"/>
                </a:solidFill>
                <a:ea typeface="新細明體" pitchFamily="18" charset="-120"/>
              </a:rPr>
              <a:t>a</a:t>
            </a:r>
          </a:p>
        </p:txBody>
      </p:sp>
      <p:sp>
        <p:nvSpPr>
          <p:cNvPr id="26640" name="Text Box 29"/>
          <p:cNvSpPr txBox="1">
            <a:spLocks noChangeArrowheads="1"/>
          </p:cNvSpPr>
          <p:nvPr/>
        </p:nvSpPr>
        <p:spPr bwMode="auto">
          <a:xfrm>
            <a:off x="3179763" y="3643313"/>
            <a:ext cx="325437" cy="395287"/>
          </a:xfrm>
          <a:prstGeom prst="rect">
            <a:avLst/>
          </a:prstGeom>
          <a:noFill/>
          <a:ln w="31750">
            <a:noFill/>
            <a:miter lim="800000"/>
            <a:headEnd type="none" w="sm" len="sm"/>
            <a:tailEnd type="none" w="sm" len="sm"/>
          </a:ln>
        </p:spPr>
        <p:txBody>
          <a:bodyPr wrap="none"/>
          <a:lstStyle/>
          <a:p>
            <a:pPr marL="342900" indent="-342900">
              <a:buFont typeface="Monotype Sorts" pitchFamily="2" charset="2"/>
              <a:buNone/>
            </a:pPr>
            <a:r>
              <a:rPr lang="en-US" altLang="zh-TW">
                <a:solidFill>
                  <a:srgbClr val="FF3300"/>
                </a:solidFill>
                <a:ea typeface="新細明體" pitchFamily="18" charset="-120"/>
              </a:rPr>
              <a:t>a</a:t>
            </a:r>
          </a:p>
        </p:txBody>
      </p:sp>
      <p:sp>
        <p:nvSpPr>
          <p:cNvPr id="26641" name="Line 30"/>
          <p:cNvSpPr>
            <a:spLocks noChangeShapeType="1"/>
          </p:cNvSpPr>
          <p:nvPr/>
        </p:nvSpPr>
        <p:spPr bwMode="auto">
          <a:xfrm flipH="1" flipV="1">
            <a:off x="2895600" y="3581400"/>
            <a:ext cx="1295400" cy="3810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none" w="sm" len="sm"/>
            <a:tailEnd type="triangle" w="med" len="lg"/>
          </a:ln>
        </p:spPr>
        <p:txBody>
          <a:bodyPr/>
          <a:lstStyle/>
          <a:p>
            <a:endParaRPr lang="en-CA"/>
          </a:p>
        </p:txBody>
      </p:sp>
      <p:sp>
        <p:nvSpPr>
          <p:cNvPr id="26642" name="AutoShape 31"/>
          <p:cNvSpPr>
            <a:spLocks noChangeArrowheads="1"/>
          </p:cNvSpPr>
          <p:nvPr/>
        </p:nvSpPr>
        <p:spPr bwMode="auto">
          <a:xfrm>
            <a:off x="1447800" y="1828800"/>
            <a:ext cx="3200400" cy="914400"/>
          </a:xfrm>
          <a:prstGeom prst="wedgeEllipseCallout">
            <a:avLst>
              <a:gd name="adj1" fmla="val -35468"/>
              <a:gd name="adj2" fmla="val 122222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342900" indent="-342900">
              <a:buFont typeface="Monotype Sorts" pitchFamily="2" charset="2"/>
              <a:buNone/>
              <a:defRPr/>
            </a:pPr>
            <a:r>
              <a:rPr lang="en-US" altLang="zh-TW">
                <a:solidFill>
                  <a:schemeClr val="bg2"/>
                </a:solidFill>
                <a:ea typeface="新細明體" pitchFamily="18" charset="-120"/>
              </a:rPr>
              <a:t>This element is called </a:t>
            </a:r>
            <a:r>
              <a:rPr lang="en-US" altLang="zh-TW">
                <a:solidFill>
                  <a:schemeClr val="bg2"/>
                </a:solidFill>
                <a:latin typeface="Courier" pitchFamily="49" charset="0"/>
                <a:ea typeface="新細明體" pitchFamily="18" charset="-120"/>
              </a:rPr>
              <a:t>a[0]</a:t>
            </a:r>
            <a:r>
              <a:rPr lang="en-US" altLang="zh-TW">
                <a:solidFill>
                  <a:schemeClr val="bg2"/>
                </a:solidFill>
                <a:ea typeface="新細明體" pitchFamily="18" charset="-120"/>
              </a:rPr>
              <a:t> or </a:t>
            </a:r>
            <a:r>
              <a:rPr lang="en-US" altLang="zh-TW">
                <a:solidFill>
                  <a:schemeClr val="bg2"/>
                </a:solidFill>
                <a:latin typeface="Courier" pitchFamily="49" charset="0"/>
                <a:ea typeface="新細明體" pitchFamily="18" charset="-120"/>
              </a:rPr>
              <a:t>*a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1254125" y="457200"/>
            <a:ext cx="78771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altLang="zh-TW" sz="4400">
                <a:solidFill>
                  <a:srgbClr val="D49FFF"/>
                </a:solidFill>
                <a:latin typeface="Times New Roman" pitchFamily="18" charset="0"/>
                <a:ea typeface="新細明體" pitchFamily="18" charset="-120"/>
              </a:rPr>
              <a:t>Array Names as Pointers</a:t>
            </a: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417513" y="1447800"/>
            <a:ext cx="8726487" cy="514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chemeClr val="folHlink"/>
              </a:buClr>
              <a:buFont typeface="Monotype Sorts" pitchFamily="2" charset="2"/>
              <a:buChar char="*"/>
            </a:pPr>
            <a:r>
              <a:rPr lang="en-US" altLang="zh-TW" sz="2800">
                <a:ea typeface="新細明體" pitchFamily="18" charset="-120"/>
              </a:rPr>
              <a:t>To access an array, any pointer to the first element can be used instead of the name of the array.</a:t>
            </a:r>
          </a:p>
          <a:p>
            <a:pPr marL="342900" indent="-342900">
              <a:buClr>
                <a:schemeClr val="folHlink"/>
              </a:buClr>
              <a:buFont typeface="Monotype Sorts" pitchFamily="2" charset="2"/>
              <a:buChar char="*"/>
            </a:pPr>
            <a:endParaRPr lang="zh-TW" altLang="en-US" sz="2800">
              <a:ea typeface="新細明體" pitchFamily="18" charset="-120"/>
            </a:endParaRPr>
          </a:p>
        </p:txBody>
      </p:sp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5334000" y="2690813"/>
            <a:ext cx="3316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>
                <a:ea typeface="新細明體" pitchFamily="18" charset="-120"/>
              </a:rPr>
              <a:t>We could replace</a:t>
            </a:r>
            <a:r>
              <a:rPr lang="en-US" altLang="zh-TW">
                <a:latin typeface="Courier" pitchFamily="49" charset="0"/>
                <a:ea typeface="新細明體" pitchFamily="18" charset="-120"/>
              </a:rPr>
              <a:t> </a:t>
            </a:r>
            <a:r>
              <a:rPr lang="en-US" altLang="zh-TW">
                <a:latin typeface="Courier New" pitchFamily="49" charset="0"/>
                <a:ea typeface="新細明體" pitchFamily="18" charset="-120"/>
              </a:rPr>
              <a:t>*p</a:t>
            </a:r>
            <a:r>
              <a:rPr lang="en-US" altLang="zh-TW">
                <a:ea typeface="新細明體" pitchFamily="18" charset="-120"/>
              </a:rPr>
              <a:t> by </a:t>
            </a:r>
            <a:r>
              <a:rPr lang="en-US" altLang="zh-TW">
                <a:latin typeface="Courier New" pitchFamily="49" charset="0"/>
                <a:ea typeface="新細明體" pitchFamily="18" charset="-120"/>
              </a:rPr>
              <a:t>*a</a:t>
            </a:r>
          </a:p>
        </p:txBody>
      </p:sp>
      <p:sp>
        <p:nvSpPr>
          <p:cNvPr id="27653" name="Rectangle 10"/>
          <p:cNvSpPr>
            <a:spLocks noChangeArrowheads="1"/>
          </p:cNvSpPr>
          <p:nvPr/>
        </p:nvSpPr>
        <p:spPr bwMode="auto">
          <a:xfrm>
            <a:off x="381000" y="3124200"/>
            <a:ext cx="8458200" cy="37338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 algn="ctr">
              <a:defRPr/>
            </a:pPr>
            <a:endParaRPr lang="zh-TW" altLang="en-US">
              <a:ea typeface="新細明體" pitchFamily="18" charset="-120"/>
            </a:endParaRPr>
          </a:p>
        </p:txBody>
      </p:sp>
      <p:grpSp>
        <p:nvGrpSpPr>
          <p:cNvPr id="27654" name="Group 11"/>
          <p:cNvGrpSpPr>
            <a:grpSpLocks/>
          </p:cNvGrpSpPr>
          <p:nvPr/>
        </p:nvGrpSpPr>
        <p:grpSpPr bwMode="auto">
          <a:xfrm>
            <a:off x="6311900" y="3841750"/>
            <a:ext cx="2527300" cy="2413000"/>
            <a:chOff x="3600" y="1248"/>
            <a:chExt cx="1621" cy="1493"/>
          </a:xfrm>
        </p:grpSpPr>
        <p:pic>
          <p:nvPicPr>
            <p:cNvPr id="27675" name="Picture 12" descr="computer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600" y="1248"/>
              <a:ext cx="1621" cy="1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76" name="Text Box 13"/>
            <p:cNvSpPr txBox="1">
              <a:spLocks noChangeArrowheads="1"/>
            </p:cNvSpPr>
            <p:nvPr/>
          </p:nvSpPr>
          <p:spPr bwMode="auto">
            <a:xfrm>
              <a:off x="4224" y="1583"/>
              <a:ext cx="344" cy="246"/>
            </a:xfrm>
            <a:prstGeom prst="rect">
              <a:avLst/>
            </a:prstGeom>
            <a:noFill/>
            <a:ln w="3175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zh-TW" altLang="en-US">
                  <a:solidFill>
                    <a:schemeClr val="bg1"/>
                  </a:solidFill>
                  <a:ea typeface="新細明體" pitchFamily="18" charset="-120"/>
                </a:rPr>
                <a:t>2 2</a:t>
              </a:r>
            </a:p>
          </p:txBody>
        </p:sp>
      </p:grpSp>
      <p:sp>
        <p:nvSpPr>
          <p:cNvPr id="27655" name="AutoShape 14"/>
          <p:cNvSpPr>
            <a:spLocks noChangeArrowheads="1"/>
          </p:cNvSpPr>
          <p:nvPr/>
        </p:nvSpPr>
        <p:spPr bwMode="auto">
          <a:xfrm>
            <a:off x="2776538" y="3276600"/>
            <a:ext cx="3776662" cy="3351213"/>
          </a:xfrm>
          <a:prstGeom prst="foldedCorner">
            <a:avLst>
              <a:gd name="adj" fmla="val 1453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342900" indent="-342900">
              <a:buFont typeface="Monotype Sorts" pitchFamily="2" charset="2"/>
              <a:buNone/>
              <a:defRPr/>
            </a:pPr>
            <a:endParaRPr lang="zh-TW" altLang="en-US">
              <a:solidFill>
                <a:srgbClr val="063DE8"/>
              </a:solidFill>
              <a:latin typeface="Courier New" pitchFamily="49" charset="0"/>
              <a:ea typeface="新細明體" pitchFamily="18" charset="-120"/>
            </a:endParaRPr>
          </a:p>
          <a:p>
            <a:pPr marL="342900" indent="-342900">
              <a:buFont typeface="Monotype Sorts" pitchFamily="2" charset="2"/>
              <a:buNone/>
              <a:defRPr/>
            </a:pPr>
            <a:r>
              <a:rPr lang="zh-TW" altLang="en-US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#</a:t>
            </a:r>
            <a:r>
              <a:rPr lang="en-US" altLang="zh-TW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include &lt;iostream&gt;</a:t>
            </a:r>
          </a:p>
          <a:p>
            <a:pPr marL="342900" indent="-342900">
              <a:buFont typeface="Monotype Sorts" pitchFamily="2" charset="2"/>
              <a:buNone/>
              <a:defRPr/>
            </a:pPr>
            <a:r>
              <a:rPr lang="en-US" altLang="zh-TW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using namespace std;</a:t>
            </a:r>
          </a:p>
          <a:p>
            <a:pPr marL="342900" indent="-342900">
              <a:buFont typeface="Monotype Sorts" pitchFamily="2" charset="2"/>
              <a:buNone/>
              <a:defRPr/>
            </a:pPr>
            <a:r>
              <a:rPr lang="en-US" altLang="zh-TW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 marL="342900" indent="-342900">
              <a:buFont typeface="Monotype Sorts" pitchFamily="2" charset="2"/>
              <a:buNone/>
              <a:defRPr/>
            </a:pPr>
            <a:r>
              <a:rPr lang="en-US" altLang="zh-TW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	int a[5] = {2,4,6,8,22};</a:t>
            </a:r>
          </a:p>
          <a:p>
            <a:pPr marL="342900" indent="-342900">
              <a:buFont typeface="Monotype Sorts" pitchFamily="2" charset="2"/>
              <a:buNone/>
              <a:defRPr/>
            </a:pPr>
            <a:r>
              <a:rPr lang="en-US" altLang="zh-TW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	int *p = a;</a:t>
            </a:r>
          </a:p>
          <a:p>
            <a:pPr marL="342900" indent="-342900">
              <a:buFont typeface="Monotype Sorts" pitchFamily="2" charset="2"/>
              <a:buNone/>
              <a:defRPr/>
            </a:pPr>
            <a:r>
              <a:rPr lang="en-US" altLang="zh-TW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	cout &lt;&lt; a[0] &lt;&lt; " " </a:t>
            </a:r>
          </a:p>
          <a:p>
            <a:pPr marL="342900" indent="-342900">
              <a:buFont typeface="Monotype Sorts" pitchFamily="2" charset="2"/>
              <a:buNone/>
              <a:defRPr/>
            </a:pPr>
            <a:r>
              <a:rPr lang="en-US" altLang="zh-TW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	     &lt;&lt; *p;</a:t>
            </a:r>
          </a:p>
          <a:p>
            <a:pPr marL="342900" indent="-342900">
              <a:buFont typeface="Monotype Sorts" pitchFamily="2" charset="2"/>
              <a:buNone/>
              <a:defRPr/>
            </a:pPr>
            <a:r>
              <a:rPr lang="en-US" altLang="zh-TW">
                <a:solidFill>
                  <a:srgbClr val="063DE8"/>
                </a:solidFill>
                <a:latin typeface="Courier New" pitchFamily="49" charset="0"/>
                <a:ea typeface="新細明體" pitchFamily="18" charset="-120"/>
              </a:rPr>
              <a:t>} </a:t>
            </a:r>
          </a:p>
        </p:txBody>
      </p:sp>
      <p:sp>
        <p:nvSpPr>
          <p:cNvPr id="27656" name="Line 31"/>
          <p:cNvSpPr>
            <a:spLocks noChangeShapeType="1"/>
          </p:cNvSpPr>
          <p:nvPr/>
        </p:nvSpPr>
        <p:spPr bwMode="auto">
          <a:xfrm flipV="1">
            <a:off x="5638800" y="4572000"/>
            <a:ext cx="1722438" cy="114935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none" w="sm" len="sm"/>
            <a:tailEnd type="triangle" w="med" len="lg"/>
          </a:ln>
        </p:spPr>
        <p:txBody>
          <a:bodyPr/>
          <a:lstStyle/>
          <a:p>
            <a:endParaRPr lang="en-CA"/>
          </a:p>
        </p:txBody>
      </p:sp>
      <p:grpSp>
        <p:nvGrpSpPr>
          <p:cNvPr id="27657" name="Group 34"/>
          <p:cNvGrpSpPr>
            <a:grpSpLocks/>
          </p:cNvGrpSpPr>
          <p:nvPr/>
        </p:nvGrpSpPr>
        <p:grpSpPr bwMode="auto">
          <a:xfrm>
            <a:off x="533400" y="3886200"/>
            <a:ext cx="2095500" cy="2744788"/>
            <a:chOff x="336" y="2448"/>
            <a:chExt cx="1320" cy="1729"/>
          </a:xfrm>
        </p:grpSpPr>
        <p:sp>
          <p:nvSpPr>
            <p:cNvPr id="27659" name="Rectangle 16"/>
            <p:cNvSpPr>
              <a:spLocks noChangeArrowheads="1"/>
            </p:cNvSpPr>
            <p:nvPr/>
          </p:nvSpPr>
          <p:spPr bwMode="auto">
            <a:xfrm>
              <a:off x="844" y="2807"/>
              <a:ext cx="660" cy="225"/>
            </a:xfrm>
            <a:prstGeom prst="rect">
              <a:avLst/>
            </a:prstGeom>
            <a:solidFill>
              <a:srgbClr val="A2C1FE"/>
            </a:solidFill>
            <a:ln w="25400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342900" indent="-342900" algn="ctr">
                <a:buFont typeface="Monotype Sorts" pitchFamily="2" charset="2"/>
                <a:buNone/>
              </a:pPr>
              <a:r>
                <a:rPr lang="zh-TW" altLang="en-US">
                  <a:ea typeface="新細明體" pitchFamily="18" charset="-120"/>
                </a:rPr>
                <a:t>2</a:t>
              </a:r>
            </a:p>
          </p:txBody>
        </p:sp>
        <p:sp>
          <p:nvSpPr>
            <p:cNvPr id="27660" name="Rectangle 17"/>
            <p:cNvSpPr>
              <a:spLocks noChangeArrowheads="1"/>
            </p:cNvSpPr>
            <p:nvPr/>
          </p:nvSpPr>
          <p:spPr bwMode="auto">
            <a:xfrm>
              <a:off x="844" y="3032"/>
              <a:ext cx="660" cy="225"/>
            </a:xfrm>
            <a:prstGeom prst="rect">
              <a:avLst/>
            </a:prstGeom>
            <a:solidFill>
              <a:srgbClr val="A2C1FE"/>
            </a:solidFill>
            <a:ln w="25400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342900" indent="-342900" algn="ctr">
                <a:buFont typeface="Monotype Sorts" pitchFamily="2" charset="2"/>
                <a:buNone/>
              </a:pPr>
              <a:r>
                <a:rPr lang="zh-TW" altLang="en-US">
                  <a:ea typeface="新細明體" pitchFamily="18" charset="-120"/>
                </a:rPr>
                <a:t>4</a:t>
              </a:r>
            </a:p>
          </p:txBody>
        </p:sp>
        <p:sp>
          <p:nvSpPr>
            <p:cNvPr id="27661" name="Rectangle 18"/>
            <p:cNvSpPr>
              <a:spLocks noChangeArrowheads="1"/>
            </p:cNvSpPr>
            <p:nvPr/>
          </p:nvSpPr>
          <p:spPr bwMode="auto">
            <a:xfrm>
              <a:off x="844" y="3481"/>
              <a:ext cx="660" cy="225"/>
            </a:xfrm>
            <a:prstGeom prst="rect">
              <a:avLst/>
            </a:prstGeom>
            <a:solidFill>
              <a:srgbClr val="A2C1FE"/>
            </a:solidFill>
            <a:ln w="25400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342900" indent="-342900" algn="ctr">
                <a:buFont typeface="Monotype Sorts" pitchFamily="2" charset="2"/>
                <a:buNone/>
              </a:pPr>
              <a:r>
                <a:rPr lang="zh-TW" altLang="en-US">
                  <a:ea typeface="新細明體" pitchFamily="18" charset="-120"/>
                </a:rPr>
                <a:t>8</a:t>
              </a:r>
            </a:p>
          </p:txBody>
        </p:sp>
        <p:sp>
          <p:nvSpPr>
            <p:cNvPr id="27662" name="Rectangle 19"/>
            <p:cNvSpPr>
              <a:spLocks noChangeArrowheads="1"/>
            </p:cNvSpPr>
            <p:nvPr/>
          </p:nvSpPr>
          <p:spPr bwMode="auto">
            <a:xfrm>
              <a:off x="844" y="3257"/>
              <a:ext cx="660" cy="224"/>
            </a:xfrm>
            <a:prstGeom prst="rect">
              <a:avLst/>
            </a:prstGeom>
            <a:solidFill>
              <a:srgbClr val="A2C1FE"/>
            </a:solidFill>
            <a:ln w="25400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342900" indent="-342900" algn="ctr">
                <a:buFont typeface="Monotype Sorts" pitchFamily="2" charset="2"/>
                <a:buNone/>
              </a:pPr>
              <a:r>
                <a:rPr lang="zh-TW" altLang="en-US">
                  <a:ea typeface="新細明體" pitchFamily="18" charset="-120"/>
                </a:rPr>
                <a:t>6</a:t>
              </a:r>
            </a:p>
          </p:txBody>
        </p:sp>
        <p:sp>
          <p:nvSpPr>
            <p:cNvPr id="27663" name="Rectangle 20"/>
            <p:cNvSpPr>
              <a:spLocks noChangeArrowheads="1"/>
            </p:cNvSpPr>
            <p:nvPr/>
          </p:nvSpPr>
          <p:spPr bwMode="auto">
            <a:xfrm>
              <a:off x="844" y="3706"/>
              <a:ext cx="660" cy="225"/>
            </a:xfrm>
            <a:prstGeom prst="rect">
              <a:avLst/>
            </a:prstGeom>
            <a:solidFill>
              <a:srgbClr val="A2C1FE"/>
            </a:solidFill>
            <a:ln w="25400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marL="342900" indent="-342900" algn="ctr">
                <a:buFont typeface="Monotype Sorts" pitchFamily="2" charset="2"/>
                <a:buNone/>
              </a:pPr>
              <a:r>
                <a:rPr lang="zh-TW" altLang="en-US">
                  <a:ea typeface="新細明體" pitchFamily="18" charset="-120"/>
                </a:rPr>
                <a:t>22</a:t>
              </a:r>
            </a:p>
          </p:txBody>
        </p:sp>
        <p:sp>
          <p:nvSpPr>
            <p:cNvPr id="27664" name="Text Box 21"/>
            <p:cNvSpPr txBox="1">
              <a:spLocks noChangeArrowheads="1"/>
            </p:cNvSpPr>
            <p:nvPr/>
          </p:nvSpPr>
          <p:spPr bwMode="auto">
            <a:xfrm>
              <a:off x="336" y="3706"/>
              <a:ext cx="500" cy="250"/>
            </a:xfrm>
            <a:prstGeom prst="rect">
              <a:avLst/>
            </a:prstGeom>
            <a:noFill/>
            <a:ln w="3175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solidFill>
                    <a:srgbClr val="063DE8"/>
                  </a:solidFill>
                  <a:latin typeface="Courier" pitchFamily="49" charset="0"/>
                  <a:ea typeface="新細明體" pitchFamily="18" charset="-120"/>
                </a:rPr>
                <a:t>a[4]</a:t>
              </a:r>
            </a:p>
          </p:txBody>
        </p:sp>
        <p:sp>
          <p:nvSpPr>
            <p:cNvPr id="27665" name="Text Box 22"/>
            <p:cNvSpPr txBox="1">
              <a:spLocks noChangeArrowheads="1"/>
            </p:cNvSpPr>
            <p:nvPr/>
          </p:nvSpPr>
          <p:spPr bwMode="auto">
            <a:xfrm>
              <a:off x="336" y="2807"/>
              <a:ext cx="500" cy="250"/>
            </a:xfrm>
            <a:prstGeom prst="rect">
              <a:avLst/>
            </a:prstGeom>
            <a:noFill/>
            <a:ln w="3175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solidFill>
                    <a:srgbClr val="063DE8"/>
                  </a:solidFill>
                  <a:latin typeface="Courier" pitchFamily="49" charset="0"/>
                  <a:ea typeface="新細明體" pitchFamily="18" charset="-120"/>
                </a:rPr>
                <a:t>a[0]</a:t>
              </a:r>
            </a:p>
          </p:txBody>
        </p:sp>
        <p:sp>
          <p:nvSpPr>
            <p:cNvPr id="27666" name="Text Box 23"/>
            <p:cNvSpPr txBox="1">
              <a:spLocks noChangeArrowheads="1"/>
            </p:cNvSpPr>
            <p:nvPr/>
          </p:nvSpPr>
          <p:spPr bwMode="auto">
            <a:xfrm>
              <a:off x="336" y="3258"/>
              <a:ext cx="500" cy="251"/>
            </a:xfrm>
            <a:prstGeom prst="rect">
              <a:avLst/>
            </a:prstGeom>
            <a:noFill/>
            <a:ln w="3175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solidFill>
                    <a:srgbClr val="063DE8"/>
                  </a:solidFill>
                  <a:latin typeface="Courier" pitchFamily="49" charset="0"/>
                  <a:ea typeface="新細明體" pitchFamily="18" charset="-120"/>
                </a:rPr>
                <a:t>a[2]</a:t>
              </a:r>
            </a:p>
          </p:txBody>
        </p:sp>
        <p:sp>
          <p:nvSpPr>
            <p:cNvPr id="27667" name="Text Box 24"/>
            <p:cNvSpPr txBox="1">
              <a:spLocks noChangeArrowheads="1"/>
            </p:cNvSpPr>
            <p:nvPr/>
          </p:nvSpPr>
          <p:spPr bwMode="auto">
            <a:xfrm>
              <a:off x="336" y="3031"/>
              <a:ext cx="500" cy="251"/>
            </a:xfrm>
            <a:prstGeom prst="rect">
              <a:avLst/>
            </a:prstGeom>
            <a:noFill/>
            <a:ln w="3175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solidFill>
                    <a:srgbClr val="063DE8"/>
                  </a:solidFill>
                  <a:latin typeface="Courier" pitchFamily="49" charset="0"/>
                  <a:ea typeface="新細明體" pitchFamily="18" charset="-120"/>
                </a:rPr>
                <a:t>a[1]</a:t>
              </a:r>
            </a:p>
          </p:txBody>
        </p:sp>
        <p:sp>
          <p:nvSpPr>
            <p:cNvPr id="27668" name="Text Box 25"/>
            <p:cNvSpPr txBox="1">
              <a:spLocks noChangeArrowheads="1"/>
            </p:cNvSpPr>
            <p:nvPr/>
          </p:nvSpPr>
          <p:spPr bwMode="auto">
            <a:xfrm>
              <a:off x="336" y="3481"/>
              <a:ext cx="500" cy="250"/>
            </a:xfrm>
            <a:prstGeom prst="rect">
              <a:avLst/>
            </a:prstGeom>
            <a:noFill/>
            <a:ln w="3175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solidFill>
                    <a:srgbClr val="063DE8"/>
                  </a:solidFill>
                  <a:latin typeface="Courier" pitchFamily="49" charset="0"/>
                  <a:ea typeface="新細明體" pitchFamily="18" charset="-120"/>
                </a:rPr>
                <a:t>a[3]</a:t>
              </a:r>
            </a:p>
          </p:txBody>
        </p:sp>
        <p:sp>
          <p:nvSpPr>
            <p:cNvPr id="27669" name="Line 26"/>
            <p:cNvSpPr>
              <a:spLocks noChangeShapeType="1"/>
            </p:cNvSpPr>
            <p:nvPr/>
          </p:nvSpPr>
          <p:spPr bwMode="auto">
            <a:xfrm>
              <a:off x="945" y="2538"/>
              <a:ext cx="0" cy="269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7670" name="Line 27"/>
            <p:cNvSpPr>
              <a:spLocks noChangeShapeType="1"/>
            </p:cNvSpPr>
            <p:nvPr/>
          </p:nvSpPr>
          <p:spPr bwMode="auto">
            <a:xfrm flipH="1">
              <a:off x="996" y="2538"/>
              <a:ext cx="406" cy="269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85052" name="Rectangle 28"/>
            <p:cNvSpPr>
              <a:spLocks noChangeArrowheads="1"/>
            </p:cNvSpPr>
            <p:nvPr/>
          </p:nvSpPr>
          <p:spPr bwMode="auto">
            <a:xfrm>
              <a:off x="1351" y="2448"/>
              <a:ext cx="305" cy="270"/>
            </a:xfrm>
            <a:prstGeom prst="rect">
              <a:avLst/>
            </a:prstGeom>
            <a:solidFill>
              <a:srgbClr val="0000FF"/>
            </a:solidFill>
            <a:ln w="31750">
              <a:noFill/>
              <a:miter lim="800000"/>
              <a:headEnd type="none" w="sm" len="sm"/>
              <a:tailEnd type="none" w="sm" len="sm"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marL="342900" indent="-342900" algn="ctr">
                <a:buFont typeface="Monotype Sorts" pitchFamily="2" charset="2"/>
                <a:buNone/>
                <a:defRPr/>
              </a:pPr>
              <a:endParaRPr lang="en-US" altLang="zh-TW">
                <a:ea typeface="新細明體" pitchFamily="18" charset="-120"/>
              </a:endParaRPr>
            </a:p>
          </p:txBody>
        </p:sp>
        <p:sp>
          <p:nvSpPr>
            <p:cNvPr id="27672" name="Text Box 29"/>
            <p:cNvSpPr txBox="1">
              <a:spLocks noChangeArrowheads="1"/>
            </p:cNvSpPr>
            <p:nvPr/>
          </p:nvSpPr>
          <p:spPr bwMode="auto">
            <a:xfrm>
              <a:off x="755" y="2494"/>
              <a:ext cx="205" cy="250"/>
            </a:xfrm>
            <a:prstGeom prst="rect">
              <a:avLst/>
            </a:prstGeom>
            <a:noFill/>
            <a:ln w="3175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solidFill>
                    <a:srgbClr val="FF3300"/>
                  </a:solidFill>
                  <a:ea typeface="新細明體" pitchFamily="18" charset="-120"/>
                </a:rPr>
                <a:t>a</a:t>
              </a:r>
            </a:p>
          </p:txBody>
        </p:sp>
        <p:sp>
          <p:nvSpPr>
            <p:cNvPr id="27673" name="Text Box 30"/>
            <p:cNvSpPr txBox="1">
              <a:spLocks noChangeArrowheads="1"/>
            </p:cNvSpPr>
            <p:nvPr/>
          </p:nvSpPr>
          <p:spPr bwMode="auto">
            <a:xfrm>
              <a:off x="1100" y="2448"/>
              <a:ext cx="213" cy="250"/>
            </a:xfrm>
            <a:prstGeom prst="rect">
              <a:avLst/>
            </a:prstGeom>
            <a:noFill/>
            <a:ln w="3175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solidFill>
                    <a:srgbClr val="FF3300"/>
                  </a:solidFill>
                  <a:ea typeface="新細明體" pitchFamily="18" charset="-120"/>
                </a:rPr>
                <a:t>p</a:t>
              </a:r>
            </a:p>
          </p:txBody>
        </p:sp>
        <p:sp>
          <p:nvSpPr>
            <p:cNvPr id="27674" name="Text Box 32"/>
            <p:cNvSpPr txBox="1">
              <a:spLocks noChangeArrowheads="1"/>
            </p:cNvSpPr>
            <p:nvPr/>
          </p:nvSpPr>
          <p:spPr bwMode="auto">
            <a:xfrm>
              <a:off x="937" y="3927"/>
              <a:ext cx="205" cy="250"/>
            </a:xfrm>
            <a:prstGeom prst="rect">
              <a:avLst/>
            </a:prstGeom>
            <a:noFill/>
            <a:ln w="3175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marL="342900" indent="-342900">
                <a:buFont typeface="Monotype Sorts" pitchFamily="2" charset="2"/>
                <a:buNone/>
              </a:pPr>
              <a:r>
                <a:rPr lang="en-US" altLang="zh-TW">
                  <a:solidFill>
                    <a:srgbClr val="FF3300"/>
                  </a:solidFill>
                  <a:ea typeface="新細明體" pitchFamily="18" charset="-120"/>
                </a:rPr>
                <a:t>a</a:t>
              </a:r>
            </a:p>
          </p:txBody>
        </p:sp>
      </p:grpSp>
      <p:sp>
        <p:nvSpPr>
          <p:cNvPr id="27658" name="Line 8"/>
          <p:cNvSpPr>
            <a:spLocks noChangeShapeType="1"/>
          </p:cNvSpPr>
          <p:nvPr/>
        </p:nvSpPr>
        <p:spPr bwMode="auto">
          <a:xfrm flipH="1">
            <a:off x="5715000" y="3048000"/>
            <a:ext cx="1828800" cy="2590800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 type="none" w="sm" len="sm"/>
            <a:tailEnd type="triangle" w="med" len="lg"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142DB511-0711-4202-8CCB-0F0ADB5E260A}" type="slidenum">
              <a:rPr lang="en-US" smtClean="0"/>
              <a:pPr algn="l"/>
              <a:t>26</a:t>
            </a:fld>
            <a:endParaRPr lang="en-US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800"/>
              <a:t>Examples</a:t>
            </a:r>
          </a:p>
        </p:txBody>
      </p:sp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6767513" y="3625850"/>
            <a:ext cx="6731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ourier New" pitchFamily="49" charset="0"/>
              </a:rPr>
              <a:t>4892</a:t>
            </a:r>
          </a:p>
        </p:txBody>
      </p:sp>
      <p:sp>
        <p:nvSpPr>
          <p:cNvPr id="28677" name="Text Box 6"/>
          <p:cNvSpPr txBox="1">
            <a:spLocks noChangeArrowheads="1"/>
          </p:cNvSpPr>
          <p:nvPr/>
        </p:nvSpPr>
        <p:spPr bwMode="auto">
          <a:xfrm>
            <a:off x="6357938" y="3625850"/>
            <a:ext cx="550862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ourier New" pitchFamily="49" charset="0"/>
              </a:rPr>
              <a:t>x :</a:t>
            </a:r>
          </a:p>
        </p:txBody>
      </p:sp>
      <p:sp>
        <p:nvSpPr>
          <p:cNvPr id="28678" name="Text Box 8"/>
          <p:cNvSpPr txBox="1">
            <a:spLocks noChangeArrowheads="1"/>
          </p:cNvSpPr>
          <p:nvPr/>
        </p:nvSpPr>
        <p:spPr bwMode="auto">
          <a:xfrm>
            <a:off x="6767513" y="5911850"/>
            <a:ext cx="6731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ourier New" pitchFamily="49" charset="0"/>
              </a:rPr>
              <a:t>4904</a:t>
            </a:r>
          </a:p>
        </p:txBody>
      </p:sp>
      <p:sp>
        <p:nvSpPr>
          <p:cNvPr id="28679" name="Text Box 9"/>
          <p:cNvSpPr txBox="1">
            <a:spLocks noChangeArrowheads="1"/>
          </p:cNvSpPr>
          <p:nvPr/>
        </p:nvSpPr>
        <p:spPr bwMode="auto">
          <a:xfrm>
            <a:off x="6235700" y="5911850"/>
            <a:ext cx="6731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ourier New" pitchFamily="49" charset="0"/>
              </a:rPr>
              <a:t>ip :</a:t>
            </a:r>
          </a:p>
        </p:txBody>
      </p:sp>
      <p:sp>
        <p:nvSpPr>
          <p:cNvPr id="210955" name="Text Box 11"/>
          <p:cNvSpPr txBox="1">
            <a:spLocks noChangeArrowheads="1"/>
          </p:cNvSpPr>
          <p:nvPr/>
        </p:nvSpPr>
        <p:spPr bwMode="auto">
          <a:xfrm>
            <a:off x="685800" y="1143000"/>
            <a:ext cx="8093075" cy="4400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  <a:tabLst>
                <a:tab pos="2286000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int x = 70, y = 80, z[4] = {10, 20, 30, 40 };	</a:t>
            </a:r>
          </a:p>
          <a:p>
            <a:pPr>
              <a:lnSpc>
                <a:spcPct val="125000"/>
              </a:lnSpc>
              <a:tabLst>
                <a:tab pos="2286000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int *ip;	</a:t>
            </a:r>
            <a:r>
              <a:rPr lang="en-US" sz="1600">
                <a:solidFill>
                  <a:srgbClr val="FF9966"/>
                </a:solidFill>
                <a:latin typeface="Courier New" pitchFamily="49" charset="0"/>
              </a:rPr>
              <a:t>// int pointer ip</a:t>
            </a:r>
          </a:p>
          <a:p>
            <a:pPr>
              <a:lnSpc>
                <a:spcPct val="125000"/>
              </a:lnSpc>
              <a:tabLst>
                <a:tab pos="2286000" algn="l"/>
              </a:tabLst>
            </a:pPr>
            <a:endParaRPr lang="en-US" sz="1600">
              <a:solidFill>
                <a:srgbClr val="800000"/>
              </a:solidFill>
              <a:latin typeface="Courier New" pitchFamily="49" charset="0"/>
            </a:endParaRPr>
          </a:p>
          <a:p>
            <a:pPr>
              <a:lnSpc>
                <a:spcPct val="125000"/>
              </a:lnSpc>
              <a:tabLst>
                <a:tab pos="2286000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ip = &amp;x;	</a:t>
            </a:r>
            <a:r>
              <a:rPr lang="en-US" sz="1600">
                <a:solidFill>
                  <a:srgbClr val="FF9966"/>
                </a:solidFill>
                <a:latin typeface="Courier New" pitchFamily="49" charset="0"/>
              </a:rPr>
              <a:t>// ip is assigned to address of x</a:t>
            </a:r>
          </a:p>
          <a:p>
            <a:pPr>
              <a:lnSpc>
                <a:spcPct val="125000"/>
              </a:lnSpc>
              <a:tabLst>
                <a:tab pos="2286000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*ip = 200;	</a:t>
            </a:r>
            <a:r>
              <a:rPr lang="en-US" sz="1600">
                <a:solidFill>
                  <a:srgbClr val="FF9966"/>
                </a:solidFill>
                <a:latin typeface="Courier New" pitchFamily="49" charset="0"/>
              </a:rPr>
              <a:t>// content of ip is assigned to 200</a:t>
            </a:r>
          </a:p>
          <a:p>
            <a:pPr>
              <a:lnSpc>
                <a:spcPct val="125000"/>
              </a:lnSpc>
              <a:tabLst>
                <a:tab pos="2286000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y = *ip;	</a:t>
            </a:r>
            <a:r>
              <a:rPr lang="en-US" sz="1600">
                <a:solidFill>
                  <a:srgbClr val="FF9966"/>
                </a:solidFill>
                <a:latin typeface="Courier New" pitchFamily="49" charset="0"/>
              </a:rPr>
              <a:t>// y is assigned to content of ip</a:t>
            </a:r>
          </a:p>
          <a:p>
            <a:pPr>
              <a:lnSpc>
                <a:spcPct val="125000"/>
              </a:lnSpc>
              <a:tabLst>
                <a:tab pos="2286000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ip = &amp;z[2];	</a:t>
            </a:r>
          </a:p>
          <a:p>
            <a:pPr>
              <a:lnSpc>
                <a:spcPct val="125000"/>
              </a:lnSpc>
              <a:tabLst>
                <a:tab pos="2286000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*ip = *ip + 20;	</a:t>
            </a:r>
            <a:r>
              <a:rPr lang="en-US" sz="1600">
                <a:solidFill>
                  <a:srgbClr val="FF9966"/>
                </a:solidFill>
                <a:latin typeface="Courier New" pitchFamily="49" charset="0"/>
              </a:rPr>
              <a:t>// same as *ip += 20;</a:t>
            </a:r>
          </a:p>
          <a:p>
            <a:pPr>
              <a:lnSpc>
                <a:spcPct val="125000"/>
              </a:lnSpc>
              <a:tabLst>
                <a:tab pos="2286000" algn="l"/>
              </a:tabLst>
            </a:pPr>
            <a:r>
              <a:rPr lang="en-US" sz="1600">
                <a:solidFill>
                  <a:srgbClr val="800000"/>
                </a:solidFill>
                <a:latin typeface="Courier New" pitchFamily="49" charset="0"/>
              </a:rPr>
              <a:t>y = *ip+1;</a:t>
            </a:r>
          </a:p>
          <a:p>
            <a:pPr>
              <a:lnSpc>
                <a:spcPct val="125000"/>
              </a:lnSpc>
              <a:tabLst>
                <a:tab pos="2286000" algn="l"/>
              </a:tabLst>
            </a:pPr>
            <a:endParaRPr lang="en-US" sz="1600">
              <a:solidFill>
                <a:srgbClr val="800000"/>
              </a:solidFill>
              <a:latin typeface="Courier New" pitchFamily="49" charset="0"/>
            </a:endParaRPr>
          </a:p>
          <a:p>
            <a:pPr>
              <a:lnSpc>
                <a:spcPct val="125000"/>
              </a:lnSpc>
              <a:tabLst>
                <a:tab pos="2286000" algn="l"/>
              </a:tabLst>
            </a:pPr>
            <a:endParaRPr lang="en-US" sz="1600">
              <a:solidFill>
                <a:srgbClr val="800000"/>
              </a:solidFill>
              <a:latin typeface="Courier New" pitchFamily="49" charset="0"/>
            </a:endParaRPr>
          </a:p>
          <a:p>
            <a:pPr>
              <a:lnSpc>
                <a:spcPct val="125000"/>
              </a:lnSpc>
              <a:tabLst>
                <a:tab pos="2286000" algn="l"/>
              </a:tabLst>
            </a:pPr>
            <a:endParaRPr lang="en-US" sz="1600">
              <a:solidFill>
                <a:srgbClr val="800000"/>
              </a:solidFill>
              <a:latin typeface="Courier New" pitchFamily="49" charset="0"/>
            </a:endParaRPr>
          </a:p>
          <a:p>
            <a:pPr>
              <a:lnSpc>
                <a:spcPct val="125000"/>
              </a:lnSpc>
              <a:tabLst>
                <a:tab pos="2286000" algn="l"/>
              </a:tabLst>
            </a:pPr>
            <a:endParaRPr lang="en-US" sz="1600">
              <a:solidFill>
                <a:srgbClr val="800000"/>
              </a:solidFill>
              <a:latin typeface="Courier New" pitchFamily="49" charset="0"/>
            </a:endParaRPr>
          </a:p>
          <a:p>
            <a:pPr>
              <a:lnSpc>
                <a:spcPct val="125000"/>
              </a:lnSpc>
              <a:tabLst>
                <a:tab pos="2286000" algn="l"/>
              </a:tabLst>
            </a:pPr>
            <a:endParaRPr lang="en-US" sz="1600">
              <a:solidFill>
                <a:srgbClr val="800000"/>
              </a:solidFill>
              <a:latin typeface="Courier New" pitchFamily="49" charset="0"/>
            </a:endParaRPr>
          </a:p>
        </p:txBody>
      </p:sp>
      <p:sp>
        <p:nvSpPr>
          <p:cNvPr id="28681" name="Text Box 13"/>
          <p:cNvSpPr txBox="1">
            <a:spLocks noChangeArrowheads="1"/>
          </p:cNvSpPr>
          <p:nvPr/>
        </p:nvSpPr>
        <p:spPr bwMode="auto">
          <a:xfrm>
            <a:off x="6767513" y="4006850"/>
            <a:ext cx="6731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ourier New" pitchFamily="49" charset="0"/>
              </a:rPr>
              <a:t>4894</a:t>
            </a:r>
          </a:p>
        </p:txBody>
      </p:sp>
      <p:sp>
        <p:nvSpPr>
          <p:cNvPr id="28682" name="Text Box 14"/>
          <p:cNvSpPr txBox="1">
            <a:spLocks noChangeArrowheads="1"/>
          </p:cNvSpPr>
          <p:nvPr/>
        </p:nvSpPr>
        <p:spPr bwMode="auto">
          <a:xfrm>
            <a:off x="6357938" y="4006850"/>
            <a:ext cx="550862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ourier New" pitchFamily="49" charset="0"/>
              </a:rPr>
              <a:t>y :</a:t>
            </a:r>
          </a:p>
        </p:txBody>
      </p:sp>
      <p:sp>
        <p:nvSpPr>
          <p:cNvPr id="28683" name="Text Box 16"/>
          <p:cNvSpPr txBox="1">
            <a:spLocks noChangeArrowheads="1"/>
          </p:cNvSpPr>
          <p:nvPr/>
        </p:nvSpPr>
        <p:spPr bwMode="auto">
          <a:xfrm>
            <a:off x="6767513" y="4387850"/>
            <a:ext cx="6731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ourier New" pitchFamily="49" charset="0"/>
              </a:rPr>
              <a:t>4896</a:t>
            </a:r>
          </a:p>
        </p:txBody>
      </p:sp>
      <p:sp>
        <p:nvSpPr>
          <p:cNvPr id="28684" name="Text Box 17"/>
          <p:cNvSpPr txBox="1">
            <a:spLocks noChangeArrowheads="1"/>
          </p:cNvSpPr>
          <p:nvPr/>
        </p:nvSpPr>
        <p:spPr bwMode="auto">
          <a:xfrm>
            <a:off x="5624513" y="4387850"/>
            <a:ext cx="1284287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ourier New" pitchFamily="49" charset="0"/>
              </a:rPr>
              <a:t>Z, Z[0] :</a:t>
            </a:r>
          </a:p>
        </p:txBody>
      </p:sp>
      <p:sp>
        <p:nvSpPr>
          <p:cNvPr id="28685" name="Text Box 19"/>
          <p:cNvSpPr txBox="1">
            <a:spLocks noChangeArrowheads="1"/>
          </p:cNvSpPr>
          <p:nvPr/>
        </p:nvSpPr>
        <p:spPr bwMode="auto">
          <a:xfrm>
            <a:off x="6767513" y="4768850"/>
            <a:ext cx="6731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ourier New" pitchFamily="49" charset="0"/>
              </a:rPr>
              <a:t>4898</a:t>
            </a:r>
          </a:p>
        </p:txBody>
      </p:sp>
      <p:sp>
        <p:nvSpPr>
          <p:cNvPr id="28686" name="Text Box 20"/>
          <p:cNvSpPr txBox="1">
            <a:spLocks noChangeArrowheads="1"/>
          </p:cNvSpPr>
          <p:nvPr/>
        </p:nvSpPr>
        <p:spPr bwMode="auto">
          <a:xfrm>
            <a:off x="5991225" y="4768850"/>
            <a:ext cx="9175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ourier New" pitchFamily="49" charset="0"/>
              </a:rPr>
              <a:t>Z[1] :</a:t>
            </a:r>
          </a:p>
        </p:txBody>
      </p:sp>
      <p:sp>
        <p:nvSpPr>
          <p:cNvPr id="28687" name="Text Box 22"/>
          <p:cNvSpPr txBox="1">
            <a:spLocks noChangeArrowheads="1"/>
          </p:cNvSpPr>
          <p:nvPr/>
        </p:nvSpPr>
        <p:spPr bwMode="auto">
          <a:xfrm>
            <a:off x="6767513" y="5149850"/>
            <a:ext cx="6731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ourier New" pitchFamily="49" charset="0"/>
              </a:rPr>
              <a:t>4900</a:t>
            </a:r>
          </a:p>
        </p:txBody>
      </p:sp>
      <p:sp>
        <p:nvSpPr>
          <p:cNvPr id="28688" name="Text Box 23"/>
          <p:cNvSpPr txBox="1">
            <a:spLocks noChangeArrowheads="1"/>
          </p:cNvSpPr>
          <p:nvPr/>
        </p:nvSpPr>
        <p:spPr bwMode="auto">
          <a:xfrm>
            <a:off x="5991225" y="5149850"/>
            <a:ext cx="9175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ourier New" pitchFamily="49" charset="0"/>
              </a:rPr>
              <a:t>Z[2] :</a:t>
            </a:r>
          </a:p>
        </p:txBody>
      </p:sp>
      <p:sp>
        <p:nvSpPr>
          <p:cNvPr id="28689" name="Text Box 25"/>
          <p:cNvSpPr txBox="1">
            <a:spLocks noChangeArrowheads="1"/>
          </p:cNvSpPr>
          <p:nvPr/>
        </p:nvSpPr>
        <p:spPr bwMode="auto">
          <a:xfrm>
            <a:off x="6767513" y="5530850"/>
            <a:ext cx="6731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ourier New" pitchFamily="49" charset="0"/>
              </a:rPr>
              <a:t>4902</a:t>
            </a:r>
          </a:p>
        </p:txBody>
      </p:sp>
      <p:sp>
        <p:nvSpPr>
          <p:cNvPr id="28690" name="Text Box 26"/>
          <p:cNvSpPr txBox="1">
            <a:spLocks noChangeArrowheads="1"/>
          </p:cNvSpPr>
          <p:nvPr/>
        </p:nvSpPr>
        <p:spPr bwMode="auto">
          <a:xfrm>
            <a:off x="5991225" y="5530850"/>
            <a:ext cx="9175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Courier New" pitchFamily="49" charset="0"/>
              </a:rPr>
              <a:t>Z[3] :</a:t>
            </a:r>
          </a:p>
        </p:txBody>
      </p:sp>
      <p:grpSp>
        <p:nvGrpSpPr>
          <p:cNvPr id="28691" name="Group 30"/>
          <p:cNvGrpSpPr>
            <a:grpSpLocks/>
          </p:cNvGrpSpPr>
          <p:nvPr/>
        </p:nvGrpSpPr>
        <p:grpSpPr bwMode="auto">
          <a:xfrm>
            <a:off x="7542213" y="3200400"/>
            <a:ext cx="1068387" cy="3352800"/>
            <a:chOff x="4568" y="2016"/>
            <a:chExt cx="673" cy="2112"/>
          </a:xfrm>
        </p:grpSpPr>
        <p:sp>
          <p:nvSpPr>
            <p:cNvPr id="28702" name="Rectangle 4"/>
            <p:cNvSpPr>
              <a:spLocks noChangeArrowheads="1"/>
            </p:cNvSpPr>
            <p:nvPr/>
          </p:nvSpPr>
          <p:spPr bwMode="auto">
            <a:xfrm>
              <a:off x="4568" y="2256"/>
              <a:ext cx="672" cy="24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>
                  <a:latin typeface="Courier New" pitchFamily="49" charset="0"/>
                </a:rPr>
                <a:t>70</a:t>
              </a:r>
            </a:p>
          </p:txBody>
        </p:sp>
        <p:sp>
          <p:nvSpPr>
            <p:cNvPr id="28703" name="Rectangle 7"/>
            <p:cNvSpPr>
              <a:spLocks noChangeArrowheads="1"/>
            </p:cNvSpPr>
            <p:nvPr/>
          </p:nvSpPr>
          <p:spPr bwMode="auto">
            <a:xfrm>
              <a:off x="4568" y="3696"/>
              <a:ext cx="672" cy="24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>
                  <a:latin typeface="Courier New" pitchFamily="49" charset="0"/>
                </a:rPr>
                <a:t>????</a:t>
              </a:r>
            </a:p>
          </p:txBody>
        </p:sp>
        <p:sp>
          <p:nvSpPr>
            <p:cNvPr id="28704" name="Rectangle 12"/>
            <p:cNvSpPr>
              <a:spLocks noChangeArrowheads="1"/>
            </p:cNvSpPr>
            <p:nvPr/>
          </p:nvSpPr>
          <p:spPr bwMode="auto">
            <a:xfrm>
              <a:off x="4568" y="2496"/>
              <a:ext cx="672" cy="24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>
                  <a:latin typeface="Courier New" pitchFamily="49" charset="0"/>
                </a:rPr>
                <a:t>80</a:t>
              </a:r>
            </a:p>
          </p:txBody>
        </p:sp>
        <p:sp>
          <p:nvSpPr>
            <p:cNvPr id="28705" name="Rectangle 15"/>
            <p:cNvSpPr>
              <a:spLocks noChangeArrowheads="1"/>
            </p:cNvSpPr>
            <p:nvPr/>
          </p:nvSpPr>
          <p:spPr bwMode="auto">
            <a:xfrm>
              <a:off x="4568" y="2736"/>
              <a:ext cx="672" cy="24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>
                  <a:latin typeface="Courier New" pitchFamily="49" charset="0"/>
                </a:rPr>
                <a:t>10</a:t>
              </a:r>
            </a:p>
          </p:txBody>
        </p:sp>
        <p:sp>
          <p:nvSpPr>
            <p:cNvPr id="28706" name="Rectangle 18"/>
            <p:cNvSpPr>
              <a:spLocks noChangeArrowheads="1"/>
            </p:cNvSpPr>
            <p:nvPr/>
          </p:nvSpPr>
          <p:spPr bwMode="auto">
            <a:xfrm>
              <a:off x="4568" y="2976"/>
              <a:ext cx="672" cy="24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>
                  <a:latin typeface="Courier New" pitchFamily="49" charset="0"/>
                </a:rPr>
                <a:t>20</a:t>
              </a:r>
            </a:p>
          </p:txBody>
        </p:sp>
        <p:sp>
          <p:nvSpPr>
            <p:cNvPr id="28707" name="Rectangle 21"/>
            <p:cNvSpPr>
              <a:spLocks noChangeArrowheads="1"/>
            </p:cNvSpPr>
            <p:nvPr/>
          </p:nvSpPr>
          <p:spPr bwMode="auto">
            <a:xfrm>
              <a:off x="4568" y="3216"/>
              <a:ext cx="672" cy="24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>
                  <a:latin typeface="Courier New" pitchFamily="49" charset="0"/>
                </a:rPr>
                <a:t>30</a:t>
              </a:r>
            </a:p>
          </p:txBody>
        </p:sp>
        <p:sp>
          <p:nvSpPr>
            <p:cNvPr id="28708" name="Rectangle 24"/>
            <p:cNvSpPr>
              <a:spLocks noChangeArrowheads="1"/>
            </p:cNvSpPr>
            <p:nvPr/>
          </p:nvSpPr>
          <p:spPr bwMode="auto">
            <a:xfrm>
              <a:off x="4568" y="3456"/>
              <a:ext cx="672" cy="24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>
                  <a:latin typeface="Courier New" pitchFamily="49" charset="0"/>
                </a:rPr>
                <a:t>40</a:t>
              </a:r>
            </a:p>
          </p:txBody>
        </p:sp>
        <p:sp>
          <p:nvSpPr>
            <p:cNvPr id="28709" name="AutoShape 27"/>
            <p:cNvSpPr>
              <a:spLocks noChangeArrowheads="1"/>
            </p:cNvSpPr>
            <p:nvPr/>
          </p:nvSpPr>
          <p:spPr bwMode="auto">
            <a:xfrm>
              <a:off x="4569" y="3936"/>
              <a:ext cx="672" cy="192"/>
            </a:xfrm>
            <a:prstGeom prst="flowChartDocumen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10" name="AutoShape 28"/>
            <p:cNvSpPr>
              <a:spLocks noChangeArrowheads="1"/>
            </p:cNvSpPr>
            <p:nvPr/>
          </p:nvSpPr>
          <p:spPr bwMode="auto">
            <a:xfrm rot="10800000">
              <a:off x="4569" y="2016"/>
              <a:ext cx="672" cy="240"/>
            </a:xfrm>
            <a:prstGeom prst="flowChartDocumen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7543800" y="3771900"/>
            <a:ext cx="1066800" cy="2476500"/>
            <a:chOff x="4569" y="2376"/>
            <a:chExt cx="672" cy="1560"/>
          </a:xfrm>
        </p:grpSpPr>
        <p:cxnSp>
          <p:nvCxnSpPr>
            <p:cNvPr id="28700" name="AutoShape 31"/>
            <p:cNvCxnSpPr>
              <a:cxnSpLocks noChangeShapeType="1"/>
              <a:stCxn id="28703" idx="3"/>
              <a:endCxn id="28702" idx="3"/>
            </p:cNvCxnSpPr>
            <p:nvPr/>
          </p:nvCxnSpPr>
          <p:spPr bwMode="auto">
            <a:xfrm flipV="1">
              <a:off x="5240" y="2376"/>
              <a:ext cx="1" cy="1440"/>
            </a:xfrm>
            <a:prstGeom prst="curvedConnector3">
              <a:avLst>
                <a:gd name="adj1" fmla="val 23200009"/>
              </a:avLst>
            </a:prstGeom>
            <a:noFill/>
            <a:ln w="25400">
              <a:solidFill>
                <a:schemeClr val="accent2"/>
              </a:solidFill>
              <a:round/>
              <a:headEnd/>
              <a:tailEnd type="triangle" w="med" len="med"/>
            </a:ln>
          </p:spPr>
        </p:cxnSp>
        <p:sp>
          <p:nvSpPr>
            <p:cNvPr id="28701" name="Rectangle 32"/>
            <p:cNvSpPr>
              <a:spLocks noChangeArrowheads="1"/>
            </p:cNvSpPr>
            <p:nvPr/>
          </p:nvSpPr>
          <p:spPr bwMode="auto">
            <a:xfrm>
              <a:off x="4569" y="3696"/>
              <a:ext cx="672" cy="24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>
                  <a:latin typeface="Courier New" pitchFamily="49" charset="0"/>
                </a:rPr>
                <a:t>4892</a:t>
              </a:r>
            </a:p>
          </p:txBody>
        </p:sp>
      </p:grpSp>
      <p:sp>
        <p:nvSpPr>
          <p:cNvPr id="210978" name="Rectangle 34"/>
          <p:cNvSpPr>
            <a:spLocks noChangeArrowheads="1"/>
          </p:cNvSpPr>
          <p:nvPr/>
        </p:nvSpPr>
        <p:spPr bwMode="auto">
          <a:xfrm>
            <a:off x="7543800" y="3581400"/>
            <a:ext cx="1066800" cy="381000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latin typeface="Courier New" pitchFamily="49" charset="0"/>
              </a:rPr>
              <a:t>200</a:t>
            </a:r>
          </a:p>
        </p:txBody>
      </p:sp>
      <p:sp>
        <p:nvSpPr>
          <p:cNvPr id="210979" name="Rectangle 35"/>
          <p:cNvSpPr>
            <a:spLocks noChangeArrowheads="1"/>
          </p:cNvSpPr>
          <p:nvPr/>
        </p:nvSpPr>
        <p:spPr bwMode="auto">
          <a:xfrm>
            <a:off x="7542213" y="3962400"/>
            <a:ext cx="1066800" cy="3810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latin typeface="Courier New" pitchFamily="49" charset="0"/>
              </a:rPr>
              <a:t>200</a:t>
            </a:r>
          </a:p>
        </p:txBody>
      </p: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7543800" y="5295900"/>
            <a:ext cx="1066800" cy="957263"/>
            <a:chOff x="4569" y="3336"/>
            <a:chExt cx="672" cy="603"/>
          </a:xfrm>
        </p:grpSpPr>
        <p:cxnSp>
          <p:nvCxnSpPr>
            <p:cNvPr id="28698" name="AutoShape 37"/>
            <p:cNvCxnSpPr>
              <a:cxnSpLocks noChangeShapeType="1"/>
              <a:stCxn id="28699" idx="3"/>
              <a:endCxn id="28707" idx="3"/>
            </p:cNvCxnSpPr>
            <p:nvPr/>
          </p:nvCxnSpPr>
          <p:spPr bwMode="auto">
            <a:xfrm flipH="1" flipV="1">
              <a:off x="5240" y="3336"/>
              <a:ext cx="1" cy="483"/>
            </a:xfrm>
            <a:prstGeom prst="curvedConnector3">
              <a:avLst>
                <a:gd name="adj1" fmla="val -14400005"/>
              </a:avLst>
            </a:prstGeom>
            <a:noFill/>
            <a:ln w="25400">
              <a:solidFill>
                <a:schemeClr val="accent2"/>
              </a:solidFill>
              <a:round/>
              <a:headEnd/>
              <a:tailEnd type="triangle" w="med" len="med"/>
            </a:ln>
          </p:spPr>
        </p:cxnSp>
        <p:sp>
          <p:nvSpPr>
            <p:cNvPr id="28699" name="Rectangle 38"/>
            <p:cNvSpPr>
              <a:spLocks noChangeArrowheads="1"/>
            </p:cNvSpPr>
            <p:nvPr/>
          </p:nvSpPr>
          <p:spPr bwMode="auto">
            <a:xfrm>
              <a:off x="4569" y="3699"/>
              <a:ext cx="672" cy="24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>
                  <a:latin typeface="Courier New" pitchFamily="49" charset="0"/>
                </a:rPr>
                <a:t>4900</a:t>
              </a:r>
            </a:p>
          </p:txBody>
        </p:sp>
      </p:grpSp>
      <p:sp>
        <p:nvSpPr>
          <p:cNvPr id="210985" name="Rectangle 41"/>
          <p:cNvSpPr>
            <a:spLocks noChangeArrowheads="1"/>
          </p:cNvSpPr>
          <p:nvPr/>
        </p:nvSpPr>
        <p:spPr bwMode="auto">
          <a:xfrm>
            <a:off x="7542213" y="5105400"/>
            <a:ext cx="1066800" cy="381000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latin typeface="Courier New" pitchFamily="49" charset="0"/>
              </a:rPr>
              <a:t>50</a:t>
            </a:r>
          </a:p>
        </p:txBody>
      </p:sp>
      <p:sp>
        <p:nvSpPr>
          <p:cNvPr id="210984" name="Rectangle 40"/>
          <p:cNvSpPr>
            <a:spLocks noChangeArrowheads="1"/>
          </p:cNvSpPr>
          <p:nvPr/>
        </p:nvSpPr>
        <p:spPr bwMode="auto">
          <a:xfrm>
            <a:off x="7543800" y="3962400"/>
            <a:ext cx="1066800" cy="381000"/>
          </a:xfrm>
          <a:prstGeom prst="rect">
            <a:avLst/>
          </a:prstGeom>
          <a:solidFill>
            <a:srgbClr val="FFCC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>
                <a:latin typeface="Courier New" pitchFamily="49" charset="0"/>
              </a:rPr>
              <a:t>51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0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0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0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0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0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10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10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10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10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78" grpId="0" animBg="1"/>
      <p:bldP spid="210979" grpId="0" animBg="1"/>
      <p:bldP spid="210985" grpId="0" animBg="1"/>
      <p:bldP spid="21098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Pointer Examples</a:t>
            </a:r>
            <a:endParaRPr lang="en-CA"/>
          </a:p>
        </p:txBody>
      </p:sp>
      <p:sp>
        <p:nvSpPr>
          <p:cNvPr id="29699" name="Content Placeholder 4"/>
          <p:cNvSpPr>
            <a:spLocks noGrp="1"/>
          </p:cNvSpPr>
          <p:nvPr>
            <p:ph idx="1"/>
          </p:nvPr>
        </p:nvSpPr>
        <p:spPr>
          <a:xfrm>
            <a:off x="609600" y="1143000"/>
            <a:ext cx="8534400" cy="3581400"/>
          </a:xfrm>
        </p:spPr>
        <p:txBody>
          <a:bodyPr/>
          <a:lstStyle/>
          <a:p>
            <a:pPr marL="0" indent="0" eaLnBrk="1" hangingPunct="1">
              <a:lnSpc>
                <a:spcPct val="125000"/>
              </a:lnSpc>
              <a:buFont typeface="Wingdings" pitchFamily="2" charset="2"/>
              <a:buNone/>
            </a:pPr>
            <a:r>
              <a:rPr lang="en-US" sz="2000">
                <a:solidFill>
                  <a:srgbClr val="800000"/>
                </a:solidFill>
                <a:latin typeface="Courier New" pitchFamily="49" charset="0"/>
              </a:rPr>
              <a:t>int x = 100;</a:t>
            </a:r>
          </a:p>
          <a:p>
            <a:pPr marL="0" indent="0" eaLnBrk="1" hangingPunct="1">
              <a:lnSpc>
                <a:spcPct val="125000"/>
              </a:lnSpc>
              <a:buFont typeface="Wingdings" pitchFamily="2" charset="2"/>
              <a:buNone/>
            </a:pPr>
            <a:r>
              <a:rPr lang="en-US" sz="2000" b="1">
                <a:solidFill>
                  <a:srgbClr val="800000"/>
                </a:solidFill>
                <a:latin typeface="Courier New" pitchFamily="49" charset="0"/>
              </a:rPr>
              <a:t>int *p1 = &amp;x;</a:t>
            </a:r>
          </a:p>
          <a:p>
            <a:pPr marL="0" indent="0" eaLnBrk="1" hangingPunct="1">
              <a:lnSpc>
                <a:spcPct val="125000"/>
              </a:lnSpc>
              <a:buFont typeface="Wingdings" pitchFamily="2" charset="2"/>
              <a:buNone/>
            </a:pPr>
            <a:r>
              <a:rPr lang="en-US" sz="2000">
                <a:solidFill>
                  <a:srgbClr val="800000"/>
                </a:solidFill>
                <a:latin typeface="Courier New" pitchFamily="49" charset="0"/>
              </a:rPr>
              <a:t>cout &lt;&lt; "&amp;x == " &lt;&lt; &amp;x &lt;&lt; "    x == " &lt;&lt; x &lt;&lt; endl</a:t>
            </a:r>
          </a:p>
          <a:p>
            <a:pPr marL="0" indent="0" eaLnBrk="1" hangingPunct="1">
              <a:lnSpc>
                <a:spcPct val="125000"/>
              </a:lnSpc>
              <a:buFont typeface="Wingdings" pitchFamily="2" charset="2"/>
              <a:buNone/>
            </a:pPr>
            <a:r>
              <a:rPr lang="en-US" sz="2000">
                <a:solidFill>
                  <a:srgbClr val="800000"/>
                </a:solidFill>
                <a:latin typeface="Courier New" pitchFamily="49" charset="0"/>
              </a:rPr>
              <a:t>	&lt;&lt; "p1 == " &lt;&lt; p1 &lt;&lt; "  *p1 == " &lt;&lt; *p1 &lt;&lt; endl;</a:t>
            </a:r>
          </a:p>
          <a:p>
            <a:pPr marL="0" indent="0" eaLnBrk="1" hangingPunct="1">
              <a:lnSpc>
                <a:spcPct val="125000"/>
              </a:lnSpc>
              <a:buFont typeface="Wingdings" pitchFamily="2" charset="2"/>
              <a:buNone/>
            </a:pPr>
            <a:r>
              <a:rPr lang="en-US" sz="2000" b="1">
                <a:solidFill>
                  <a:srgbClr val="800000"/>
                </a:solidFill>
                <a:latin typeface="Courier New" pitchFamily="49" charset="0"/>
              </a:rPr>
              <a:t>*p1 += 20;</a:t>
            </a:r>
          </a:p>
          <a:p>
            <a:pPr marL="0" indent="0" eaLnBrk="1" hangingPunct="1">
              <a:lnSpc>
                <a:spcPct val="125000"/>
              </a:lnSpc>
              <a:buFont typeface="Wingdings" pitchFamily="2" charset="2"/>
              <a:buNone/>
            </a:pPr>
            <a:r>
              <a:rPr lang="en-US" sz="2000">
                <a:solidFill>
                  <a:srgbClr val="800000"/>
                </a:solidFill>
                <a:latin typeface="Courier New" pitchFamily="49" charset="0"/>
              </a:rPr>
              <a:t>cout &lt;&lt; "&amp;x == " &lt;&lt; &amp;x &lt;&lt; "    x == " &lt;&lt; x &lt;&lt; endl</a:t>
            </a:r>
          </a:p>
          <a:p>
            <a:pPr marL="0" indent="0" eaLnBrk="1" hangingPunct="1">
              <a:lnSpc>
                <a:spcPct val="125000"/>
              </a:lnSpc>
              <a:buFont typeface="Wingdings" pitchFamily="2" charset="2"/>
              <a:buNone/>
            </a:pPr>
            <a:r>
              <a:rPr lang="en-US" sz="2000">
                <a:solidFill>
                  <a:srgbClr val="800000"/>
                </a:solidFill>
                <a:latin typeface="Courier New" pitchFamily="49" charset="0"/>
              </a:rPr>
              <a:t>&lt;&lt; "p1 == " &lt;&lt; p1 &lt;&lt; "  *p1 == " &lt;&lt; *p1 &lt;&lt; endl;</a:t>
            </a:r>
          </a:p>
          <a:p>
            <a:pPr marL="0" indent="0" eaLnBrk="1" hangingPunct="1">
              <a:lnSpc>
                <a:spcPct val="125000"/>
              </a:lnSpc>
              <a:buFont typeface="Wingdings" pitchFamily="2" charset="2"/>
              <a:buNone/>
            </a:pPr>
            <a:endParaRPr lang="en-US" sz="2000">
              <a:solidFill>
                <a:srgbClr val="800000"/>
              </a:solidFill>
              <a:latin typeface="Courier New" pitchFamily="49" charset="0"/>
            </a:endParaRPr>
          </a:p>
          <a:p>
            <a:pPr marL="0" indent="0" eaLnBrk="1" hangingPunct="1">
              <a:lnSpc>
                <a:spcPct val="125000"/>
              </a:lnSpc>
              <a:buFont typeface="Wingdings" pitchFamily="2" charset="2"/>
              <a:buNone/>
            </a:pPr>
            <a:r>
              <a:rPr lang="en-US" sz="2000" b="1" u="sng">
                <a:solidFill>
                  <a:srgbClr val="800000"/>
                </a:solidFill>
                <a:latin typeface="Courier New" pitchFamily="49" charset="0"/>
              </a:rPr>
              <a:t>Output</a:t>
            </a:r>
          </a:p>
          <a:p>
            <a:pPr marL="0" indent="0" eaLnBrk="1" hangingPunct="1">
              <a:lnSpc>
                <a:spcPct val="125000"/>
              </a:lnSpc>
              <a:buFont typeface="Wingdings" pitchFamily="2" charset="2"/>
              <a:buNone/>
            </a:pPr>
            <a:r>
              <a:rPr lang="it-IT" sz="1800" b="1">
                <a:solidFill>
                  <a:srgbClr val="800000"/>
                </a:solidFill>
                <a:latin typeface="Courier New" pitchFamily="49" charset="0"/>
              </a:rPr>
              <a:t>&amp;x == 0x7fff7e60f41c    x == 100</a:t>
            </a:r>
          </a:p>
          <a:p>
            <a:pPr marL="0" indent="0" eaLnBrk="1" hangingPunct="1">
              <a:lnSpc>
                <a:spcPct val="125000"/>
              </a:lnSpc>
              <a:buFont typeface="Wingdings" pitchFamily="2" charset="2"/>
              <a:buNone/>
            </a:pPr>
            <a:r>
              <a:rPr lang="it-IT" sz="1800" b="1">
                <a:solidFill>
                  <a:srgbClr val="800000"/>
                </a:solidFill>
                <a:latin typeface="Courier New" pitchFamily="49" charset="0"/>
              </a:rPr>
              <a:t>p1 == 0x7fff7e60f41c  *p1 == 100</a:t>
            </a:r>
          </a:p>
          <a:p>
            <a:pPr marL="0" indent="0" eaLnBrk="1" hangingPunct="1">
              <a:lnSpc>
                <a:spcPct val="125000"/>
              </a:lnSpc>
              <a:buFont typeface="Wingdings" pitchFamily="2" charset="2"/>
              <a:buNone/>
            </a:pPr>
            <a:r>
              <a:rPr lang="it-IT" sz="1800" b="1">
                <a:solidFill>
                  <a:srgbClr val="800000"/>
                </a:solidFill>
                <a:latin typeface="Courier New" pitchFamily="49" charset="0"/>
              </a:rPr>
              <a:t>&amp;x == 0x7fff7e60f41c    x == 120</a:t>
            </a:r>
          </a:p>
          <a:p>
            <a:pPr marL="0" indent="0" eaLnBrk="1" hangingPunct="1">
              <a:lnSpc>
                <a:spcPct val="125000"/>
              </a:lnSpc>
              <a:buFont typeface="Wingdings" pitchFamily="2" charset="2"/>
              <a:buNone/>
            </a:pPr>
            <a:r>
              <a:rPr lang="it-IT" sz="1800" b="1">
                <a:solidFill>
                  <a:srgbClr val="800000"/>
                </a:solidFill>
                <a:latin typeface="Courier New" pitchFamily="49" charset="0"/>
              </a:rPr>
              <a:t>p1 == 0x7fff7e60f41c  *p1 == 120</a:t>
            </a:r>
            <a:endParaRPr lang="en-US" sz="1800">
              <a:solidFill>
                <a:srgbClr val="800000"/>
              </a:solidFill>
              <a:latin typeface="Courier New" pitchFamily="49" charset="0"/>
            </a:endParaRPr>
          </a:p>
          <a:p>
            <a:pPr marL="0" indent="0">
              <a:buFont typeface="Wingdings" pitchFamily="2" charset="2"/>
              <a:buNone/>
            </a:pPr>
            <a:endParaRPr lang="en-CA" sz="2000"/>
          </a:p>
        </p:txBody>
      </p:sp>
      <p:sp>
        <p:nvSpPr>
          <p:cNvPr id="29700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A2524321-C2EB-4A70-83AA-1A04750C2C44}" type="slidenum">
              <a:rPr lang="en-US" smtClean="0"/>
              <a:pPr algn="l"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9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533400" y="0"/>
            <a:ext cx="7924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/>
              <a:t>Pointer Arithmetic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066800" y="566738"/>
            <a:ext cx="8077200" cy="631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Lets take this example program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#include&lt;stdio.h&gt;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Void main()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{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Int a [5]={1,2,3,4,5} , b , *pt ;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pt = &amp;a[0];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pt = pt + 4 ;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b=a[0] ; 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b+=4 ;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}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886200" y="3810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4800600" y="3810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7543800" y="3810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5715000" y="3810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6629400" y="3810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3886200" y="5334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4800600" y="5334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7543800" y="5334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5715000" y="5334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6629400" y="5334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4038600" y="41148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a[0]</a:t>
            </a: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3886200" y="4678363"/>
            <a:ext cx="4572000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X1000           x1004             x1008             x100c            x1010</a:t>
            </a: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3886200" y="6202363"/>
            <a:ext cx="45720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X1000           x1004             x1008             x100c            x1010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3733800" y="4724400"/>
            <a:ext cx="533400" cy="520700"/>
            <a:chOff x="2352" y="2976"/>
            <a:chExt cx="336" cy="329"/>
          </a:xfrm>
        </p:grpSpPr>
        <p:sp>
          <p:nvSpPr>
            <p:cNvPr id="30752" name="Line 18"/>
            <p:cNvSpPr>
              <a:spLocks noChangeShapeType="1"/>
            </p:cNvSpPr>
            <p:nvPr/>
          </p:nvSpPr>
          <p:spPr bwMode="auto">
            <a:xfrm flipV="1">
              <a:off x="2448" y="297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0753" name="Text Box 19"/>
            <p:cNvSpPr txBox="1">
              <a:spLocks noChangeArrowheads="1"/>
            </p:cNvSpPr>
            <p:nvPr/>
          </p:nvSpPr>
          <p:spPr bwMode="auto">
            <a:xfrm>
              <a:off x="2352" y="3072"/>
              <a:ext cx="33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0" tIns="45715" rIns="91430" bIns="45715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pt</a:t>
              </a:r>
            </a:p>
          </p:txBody>
        </p:sp>
      </p:grpSp>
      <p:pic>
        <p:nvPicPr>
          <p:cNvPr id="203796" name="Picture 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42672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9" name="Text Box 21"/>
          <p:cNvSpPr txBox="1">
            <a:spLocks noChangeArrowheads="1"/>
          </p:cNvSpPr>
          <p:nvPr/>
        </p:nvSpPr>
        <p:spPr bwMode="auto">
          <a:xfrm>
            <a:off x="5791200" y="41148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a[2]</a:t>
            </a:r>
          </a:p>
        </p:txBody>
      </p:sp>
      <p:sp>
        <p:nvSpPr>
          <p:cNvPr id="30740" name="Text Box 22"/>
          <p:cNvSpPr txBox="1">
            <a:spLocks noChangeArrowheads="1"/>
          </p:cNvSpPr>
          <p:nvPr/>
        </p:nvSpPr>
        <p:spPr bwMode="auto">
          <a:xfrm>
            <a:off x="4876800" y="41148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a[1]</a:t>
            </a:r>
          </a:p>
        </p:txBody>
      </p:sp>
      <p:sp>
        <p:nvSpPr>
          <p:cNvPr id="30741" name="Text Box 23"/>
          <p:cNvSpPr txBox="1">
            <a:spLocks noChangeArrowheads="1"/>
          </p:cNvSpPr>
          <p:nvPr/>
        </p:nvSpPr>
        <p:spPr bwMode="auto">
          <a:xfrm>
            <a:off x="7620000" y="41148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a[4]</a:t>
            </a:r>
          </a:p>
        </p:txBody>
      </p:sp>
      <p:sp>
        <p:nvSpPr>
          <p:cNvPr id="30742" name="Text Box 24"/>
          <p:cNvSpPr txBox="1">
            <a:spLocks noChangeArrowheads="1"/>
          </p:cNvSpPr>
          <p:nvPr/>
        </p:nvSpPr>
        <p:spPr bwMode="auto">
          <a:xfrm>
            <a:off x="6705600" y="41148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a[3]</a:t>
            </a:r>
          </a:p>
        </p:txBody>
      </p:sp>
      <p:sp>
        <p:nvSpPr>
          <p:cNvPr id="30743" name="Text Box 25"/>
          <p:cNvSpPr txBox="1">
            <a:spLocks noChangeArrowheads="1"/>
          </p:cNvSpPr>
          <p:nvPr/>
        </p:nvSpPr>
        <p:spPr bwMode="auto">
          <a:xfrm>
            <a:off x="4038600" y="5576888"/>
            <a:ext cx="685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a[0]</a:t>
            </a:r>
          </a:p>
        </p:txBody>
      </p:sp>
      <p:sp>
        <p:nvSpPr>
          <p:cNvPr id="30744" name="Text Box 26"/>
          <p:cNvSpPr txBox="1">
            <a:spLocks noChangeArrowheads="1"/>
          </p:cNvSpPr>
          <p:nvPr/>
        </p:nvSpPr>
        <p:spPr bwMode="auto">
          <a:xfrm>
            <a:off x="5791200" y="5576888"/>
            <a:ext cx="685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a[2]</a:t>
            </a:r>
          </a:p>
        </p:txBody>
      </p:sp>
      <p:sp>
        <p:nvSpPr>
          <p:cNvPr id="30745" name="Text Box 27"/>
          <p:cNvSpPr txBox="1">
            <a:spLocks noChangeArrowheads="1"/>
          </p:cNvSpPr>
          <p:nvPr/>
        </p:nvSpPr>
        <p:spPr bwMode="auto">
          <a:xfrm>
            <a:off x="4876800" y="5576888"/>
            <a:ext cx="685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a[1]</a:t>
            </a:r>
          </a:p>
        </p:txBody>
      </p:sp>
      <p:sp>
        <p:nvSpPr>
          <p:cNvPr id="30746" name="Text Box 28"/>
          <p:cNvSpPr txBox="1">
            <a:spLocks noChangeArrowheads="1"/>
          </p:cNvSpPr>
          <p:nvPr/>
        </p:nvSpPr>
        <p:spPr bwMode="auto">
          <a:xfrm>
            <a:off x="7620000" y="5576888"/>
            <a:ext cx="685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a[4]</a:t>
            </a:r>
          </a:p>
        </p:txBody>
      </p:sp>
      <p:sp>
        <p:nvSpPr>
          <p:cNvPr id="30747" name="Text Box 29"/>
          <p:cNvSpPr txBox="1">
            <a:spLocks noChangeArrowheads="1"/>
          </p:cNvSpPr>
          <p:nvPr/>
        </p:nvSpPr>
        <p:spPr bwMode="auto">
          <a:xfrm>
            <a:off x="6705600" y="5576888"/>
            <a:ext cx="685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a[3]</a:t>
            </a:r>
          </a:p>
        </p:txBody>
      </p:sp>
      <p:sp>
        <p:nvSpPr>
          <p:cNvPr id="203806" name="Text Box 30"/>
          <p:cNvSpPr txBox="1">
            <a:spLocks noChangeArrowheads="1"/>
          </p:cNvSpPr>
          <p:nvPr/>
        </p:nvSpPr>
        <p:spPr bwMode="auto">
          <a:xfrm>
            <a:off x="4191000" y="58674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b</a:t>
            </a:r>
          </a:p>
        </p:txBody>
      </p:sp>
      <p:sp>
        <p:nvSpPr>
          <p:cNvPr id="203807" name="Text Box 31"/>
          <p:cNvSpPr txBox="1">
            <a:spLocks noChangeArrowheads="1"/>
          </p:cNvSpPr>
          <p:nvPr/>
        </p:nvSpPr>
        <p:spPr bwMode="auto">
          <a:xfrm>
            <a:off x="5638800" y="1219200"/>
            <a:ext cx="320040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b = 1 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b=1+4 </a:t>
            </a:r>
          </a:p>
          <a:p>
            <a:pPr>
              <a:spcBef>
                <a:spcPct val="50000"/>
              </a:spcBef>
            </a:pPr>
            <a:r>
              <a:rPr lang="en-US" sz="2800" b="1"/>
              <a:t>b= 5</a:t>
            </a:r>
          </a:p>
        </p:txBody>
      </p:sp>
      <p:sp>
        <p:nvSpPr>
          <p:cNvPr id="203808" name="Rectangle 32"/>
          <p:cNvSpPr>
            <a:spLocks noChangeArrowheads="1"/>
          </p:cNvSpPr>
          <p:nvPr/>
        </p:nvSpPr>
        <p:spPr bwMode="auto">
          <a:xfrm>
            <a:off x="5105400" y="1143000"/>
            <a:ext cx="3657600" cy="198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pic>
        <p:nvPicPr>
          <p:cNvPr id="203809" name="Picture 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5562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87694E-6 L 0.10417 -0.00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806" grpId="0"/>
      <p:bldP spid="203807" grpId="0"/>
      <p:bldP spid="20380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en-CA"/>
              <a:t>Brain Work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eaLnBrk="1" hangingPunct="1"/>
            <a:r>
              <a:rPr lang="en-CA" sz="2400"/>
              <a:t>#include &lt;stdio.h&gt; main () </a:t>
            </a:r>
          </a:p>
          <a:p>
            <a:pPr eaLnBrk="1" hangingPunct="1"/>
            <a:r>
              <a:rPr lang="en-CA" sz="2400"/>
              <a:t>{ int i; </a:t>
            </a:r>
          </a:p>
          <a:p>
            <a:pPr eaLnBrk="1" hangingPunct="1"/>
            <a:r>
              <a:rPr lang="en-CA" sz="2400"/>
              <a:t>int * ia; </a:t>
            </a:r>
          </a:p>
          <a:p>
            <a:pPr eaLnBrk="1" hangingPunct="1"/>
            <a:r>
              <a:rPr lang="en-CA" sz="2400"/>
              <a:t>i = 10; </a:t>
            </a:r>
          </a:p>
          <a:p>
            <a:pPr eaLnBrk="1" hangingPunct="1"/>
            <a:r>
              <a:rPr lang="en-CA" sz="2400"/>
              <a:t>ia = &amp;i; </a:t>
            </a:r>
          </a:p>
          <a:p>
            <a:pPr eaLnBrk="1" hangingPunct="1"/>
            <a:r>
              <a:rPr lang="en-CA" sz="2400"/>
              <a:t>cout&lt;&lt;ia; </a:t>
            </a:r>
          </a:p>
          <a:p>
            <a:pPr eaLnBrk="1" hangingPunct="1"/>
            <a:r>
              <a:rPr lang="en-CA" sz="2400"/>
              <a:t>cout&lt;&lt;i; </a:t>
            </a:r>
          </a:p>
          <a:p>
            <a:pPr eaLnBrk="1" hangingPunct="1"/>
            <a:r>
              <a:rPr lang="en-CA" sz="2400"/>
              <a:t>cout&lt;&lt;*ia; </a:t>
            </a:r>
          </a:p>
          <a:p>
            <a:pPr eaLnBrk="1" hangingPunct="1"/>
            <a:r>
              <a:rPr lang="en-CA" sz="2400"/>
              <a:t>*ia = 50; </a:t>
            </a:r>
          </a:p>
          <a:p>
            <a:pPr eaLnBrk="1" hangingPunct="1"/>
            <a:r>
              <a:rPr lang="en-CA" sz="2400"/>
              <a:t>cout&lt;&lt;i</a:t>
            </a:r>
          </a:p>
          <a:p>
            <a:pPr eaLnBrk="1" hangingPunct="1"/>
            <a:r>
              <a:rPr lang="en-CA" sz="2400"/>
              <a:t>}</a:t>
            </a:r>
          </a:p>
        </p:txBody>
      </p:sp>
      <p:sp>
        <p:nvSpPr>
          <p:cNvPr id="31748" name="AutoShape 5" descr="Click To expand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205163" y="2624138"/>
            <a:ext cx="273367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49" name="AutoShape 7" descr="Click To expand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205163" y="2624138"/>
            <a:ext cx="273367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3560" name="Rectangle 24"/>
          <p:cNvSpPr>
            <a:spLocks noChangeArrowheads="1"/>
          </p:cNvSpPr>
          <p:nvPr/>
        </p:nvSpPr>
        <p:spPr bwMode="auto">
          <a:xfrm>
            <a:off x="4267200" y="2133600"/>
            <a:ext cx="4114800" cy="2743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3561" name="Rectangle 25"/>
          <p:cNvSpPr>
            <a:spLocks noChangeArrowheads="1"/>
          </p:cNvSpPr>
          <p:nvPr/>
        </p:nvSpPr>
        <p:spPr bwMode="auto">
          <a:xfrm>
            <a:off x="4284663" y="2133600"/>
            <a:ext cx="4114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3562" name="Rectangle 26"/>
          <p:cNvSpPr>
            <a:spLocks noChangeArrowheads="1"/>
          </p:cNvSpPr>
          <p:nvPr/>
        </p:nvSpPr>
        <p:spPr bwMode="auto">
          <a:xfrm>
            <a:off x="4267200" y="2819400"/>
            <a:ext cx="4114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3563" name="Rectangle 27"/>
          <p:cNvSpPr>
            <a:spLocks noChangeArrowheads="1"/>
          </p:cNvSpPr>
          <p:nvPr/>
        </p:nvSpPr>
        <p:spPr bwMode="auto">
          <a:xfrm>
            <a:off x="4267200" y="3505200"/>
            <a:ext cx="4114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193564" name="Rectangle 28"/>
          <p:cNvSpPr>
            <a:spLocks noChangeArrowheads="1"/>
          </p:cNvSpPr>
          <p:nvPr/>
        </p:nvSpPr>
        <p:spPr bwMode="auto">
          <a:xfrm>
            <a:off x="4267200" y="4191000"/>
            <a:ext cx="4114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/>
          <a:p>
            <a:pPr algn="r" defTabSz="828675" rtl="1"/>
            <a:endParaRPr lang="en-US" sz="1600"/>
          </a:p>
        </p:txBody>
      </p:sp>
      <p:sp>
        <p:nvSpPr>
          <p:cNvPr id="31755" name="Text Box 15"/>
          <p:cNvSpPr txBox="1">
            <a:spLocks noChangeArrowheads="1"/>
          </p:cNvSpPr>
          <p:nvPr/>
        </p:nvSpPr>
        <p:spPr bwMode="auto">
          <a:xfrm>
            <a:off x="3492500" y="23495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1000</a:t>
            </a:r>
          </a:p>
        </p:txBody>
      </p:sp>
      <p:sp>
        <p:nvSpPr>
          <p:cNvPr id="31756" name="Text Box 16"/>
          <p:cNvSpPr txBox="1">
            <a:spLocks noChangeArrowheads="1"/>
          </p:cNvSpPr>
          <p:nvPr/>
        </p:nvSpPr>
        <p:spPr bwMode="auto">
          <a:xfrm>
            <a:off x="3492500" y="2846388"/>
            <a:ext cx="692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1002</a:t>
            </a:r>
          </a:p>
        </p:txBody>
      </p:sp>
      <p:sp>
        <p:nvSpPr>
          <p:cNvPr id="31757" name="Text Box 17"/>
          <p:cNvSpPr txBox="1">
            <a:spLocks noChangeArrowheads="1"/>
          </p:cNvSpPr>
          <p:nvPr/>
        </p:nvSpPr>
        <p:spPr bwMode="auto">
          <a:xfrm>
            <a:off x="3492500" y="363855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1004</a:t>
            </a:r>
          </a:p>
        </p:txBody>
      </p:sp>
      <p:sp>
        <p:nvSpPr>
          <p:cNvPr id="31758" name="Text Box 18"/>
          <p:cNvSpPr txBox="1">
            <a:spLocks noChangeArrowheads="1"/>
          </p:cNvSpPr>
          <p:nvPr/>
        </p:nvSpPr>
        <p:spPr bwMode="auto">
          <a:xfrm>
            <a:off x="3492500" y="428625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1006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60" grpId="0" animBg="1"/>
      <p:bldP spid="193561" grpId="0" animBg="1"/>
      <p:bldP spid="193562" grpId="0" animBg="1"/>
      <p:bldP spid="193563" grpId="0" animBg="1"/>
      <p:bldP spid="19356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393700" y="1611313"/>
            <a:ext cx="8688388" cy="452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>
            <a:spAutoFit/>
          </a:bodyPr>
          <a:lstStyle/>
          <a:p>
            <a:r>
              <a:rPr lang="en-US" sz="3200" b="1"/>
              <a:t>Void main()</a:t>
            </a:r>
          </a:p>
          <a:p>
            <a:r>
              <a:rPr lang="en-US" sz="3200" b="1"/>
              <a:t>{</a:t>
            </a:r>
          </a:p>
          <a:p>
            <a:r>
              <a:rPr lang="en-US" sz="3200" b="1"/>
              <a:t>int num=10;</a:t>
            </a:r>
          </a:p>
          <a:p>
            <a:r>
              <a:rPr lang="en-US" sz="3200" b="1"/>
              <a:t>int* pnum=NULL;</a:t>
            </a:r>
            <a:br>
              <a:rPr lang="en-US" sz="3200" b="1"/>
            </a:br>
            <a:r>
              <a:rPr lang="en-US" sz="3200" b="1"/>
              <a:t>pnum = &amp;num;</a:t>
            </a:r>
            <a:br>
              <a:rPr lang="en-US" sz="3200" b="1"/>
            </a:br>
            <a:r>
              <a:rPr lang="en-US" sz="3200" b="1"/>
              <a:t>*pnum += 20;</a:t>
            </a:r>
            <a:br>
              <a:rPr lang="en-US" sz="3200" b="1"/>
            </a:br>
            <a:r>
              <a:rPr lang="en-US" sz="3200" b="1"/>
              <a:t>cout&lt;&lt;“Number =“&lt;&lt;num&lt;&lt;endl;</a:t>
            </a:r>
            <a:br>
              <a:rPr lang="en-US" sz="3200" b="1"/>
            </a:br>
            <a:r>
              <a:rPr lang="en-US" sz="3200" b="1"/>
              <a:t>cout&lt;&lt;"Pointer Number = “&lt;&lt;*pnum&lt;&lt;endl;</a:t>
            </a:r>
          </a:p>
          <a:p>
            <a:r>
              <a:rPr lang="en-US" sz="3200" b="1"/>
              <a:t>}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04800" y="381000"/>
            <a:ext cx="8077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/>
              <a:t>Predict the output of this code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066800"/>
            <a:ext cx="8763000" cy="441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990600" y="1905000"/>
            <a:ext cx="39624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Number = 10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Pointer Number = 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1046163" y="1468438"/>
            <a:ext cx="7445375" cy="379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r>
              <a:rPr lang="en-US" sz="2700" b="1"/>
              <a:t>int a[10] = {1,2,3,4,5,6,7,8,9,12} ,*p, *q , i;</a:t>
            </a:r>
          </a:p>
          <a:p>
            <a:r>
              <a:rPr lang="en-US" sz="2700" b="1"/>
              <a:t>p = &amp;a[2];</a:t>
            </a:r>
          </a:p>
          <a:p>
            <a:r>
              <a:rPr lang="en-US" sz="2700" b="1"/>
              <a:t>q = &amp;a[5];</a:t>
            </a:r>
          </a:p>
          <a:p>
            <a:r>
              <a:rPr lang="en-US" sz="2700" b="1"/>
              <a:t>i = *q - *p; </a:t>
            </a:r>
          </a:p>
          <a:p>
            <a:r>
              <a:rPr lang="en-US" sz="2700" b="1"/>
              <a:t>cout&lt;&lt;“The value of i is”&lt;&lt; i;</a:t>
            </a:r>
          </a:p>
          <a:p>
            <a:r>
              <a:rPr lang="en-US" sz="2700" b="1"/>
              <a:t>i = *p - *q; </a:t>
            </a:r>
          </a:p>
          <a:p>
            <a:r>
              <a:rPr lang="en-US" sz="2700" b="1"/>
              <a:t>cout&lt;&lt;“The value of i is %d”&lt;&lt; i;</a:t>
            </a:r>
          </a:p>
          <a:p>
            <a:r>
              <a:rPr lang="en-US" sz="2700" b="1"/>
              <a:t>a[2] = a[5] = 0;</a:t>
            </a:r>
          </a:p>
          <a:p>
            <a:r>
              <a:rPr lang="en-US" sz="2700" b="1"/>
              <a:t>cout&lt;&lt;“The value of i is %d”&lt;&lt; i;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228600" y="228600"/>
            <a:ext cx="84582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/>
              <a:t>Work to your Brain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066800"/>
            <a:ext cx="8763000" cy="441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609600" y="1752600"/>
            <a:ext cx="54102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The value of i is 3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The value of i is -3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The value of i is -3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308100" y="1535113"/>
            <a:ext cx="7181850" cy="396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r>
              <a:rPr lang="en-US" sz="2500" b="1"/>
              <a:t>#include&lt;iostream.h&gt;</a:t>
            </a:r>
          </a:p>
          <a:p>
            <a:r>
              <a:rPr lang="en-US" sz="2500" b="1"/>
              <a:t>void main()</a:t>
            </a:r>
          </a:p>
          <a:p>
            <a:r>
              <a:rPr lang="en-US" sz="2500" b="1"/>
              <a:t>{</a:t>
            </a:r>
          </a:p>
          <a:p>
            <a:r>
              <a:rPr lang="en-US" sz="2500" b="1"/>
              <a:t>int a[10] = { 2,3,4,5,6,7,8,9,1,0 }, *p, *q;</a:t>
            </a:r>
          </a:p>
          <a:p>
            <a:r>
              <a:rPr lang="en-US" sz="2500" b="1"/>
              <a:t>p = &amp;a[2];</a:t>
            </a:r>
          </a:p>
          <a:p>
            <a:r>
              <a:rPr lang="en-US" sz="2500" b="1"/>
              <a:t>q = p + 3; </a:t>
            </a:r>
          </a:p>
          <a:p>
            <a:r>
              <a:rPr lang="en-US" sz="2500" b="1"/>
              <a:t>p = q - 1; </a:t>
            </a:r>
          </a:p>
          <a:p>
            <a:r>
              <a:rPr lang="en-US" sz="2500" b="1"/>
              <a:t>p++; </a:t>
            </a:r>
          </a:p>
          <a:p>
            <a:r>
              <a:rPr lang="en-US" sz="2500" b="1"/>
              <a:t>cout&lt;&lt;"The value of p and q are"&lt;&lt;*p&lt;&lt;*q;</a:t>
            </a:r>
          </a:p>
          <a:p>
            <a:r>
              <a:rPr lang="en-US" sz="2500" b="1"/>
              <a:t>}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893888" y="292100"/>
            <a:ext cx="5389562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700" b="1"/>
              <a:t>Work to your Brain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066800"/>
            <a:ext cx="8763000" cy="441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457200" y="1676400"/>
            <a:ext cx="7162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bg1"/>
                </a:solidFill>
              </a:rPr>
              <a:t>The value of p and q are : 7 , 7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96850" y="1600200"/>
            <a:ext cx="4375150" cy="285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r>
              <a:rPr lang="en-US"/>
              <a:t>int main()</a:t>
            </a:r>
          </a:p>
          <a:p>
            <a:r>
              <a:rPr lang="en-US"/>
              <a:t>{</a:t>
            </a:r>
          </a:p>
          <a:p>
            <a:r>
              <a:rPr lang="en-US"/>
              <a:t>int x[2]={1,2},y[2]={3,4};</a:t>
            </a:r>
          </a:p>
          <a:p>
            <a:r>
              <a:rPr lang="en-US"/>
              <a:t>int *small,*big;</a:t>
            </a:r>
          </a:p>
          <a:p>
            <a:r>
              <a:rPr lang="en-US"/>
              <a:t>small=&amp;x[0];</a:t>
            </a:r>
          </a:p>
          <a:p>
            <a:r>
              <a:rPr lang="en-US"/>
              <a:t>big=&amp;y[0];</a:t>
            </a:r>
          </a:p>
          <a:p>
            <a:r>
              <a:rPr lang="en-US"/>
              <a:t>min_max(&amp;small,&amp;big);</a:t>
            </a:r>
          </a:p>
          <a:p>
            <a:r>
              <a:rPr lang="en-US"/>
              <a:t>cout&lt;&lt;“smal big&lt;&lt;*small&lt;&lt;*big;</a:t>
            </a:r>
          </a:p>
          <a:p>
            <a:r>
              <a:rPr lang="en-US"/>
              <a:t>return 0;</a:t>
            </a:r>
          </a:p>
          <a:p>
            <a:r>
              <a:rPr lang="en-US"/>
              <a:t>}</a:t>
            </a:r>
          </a:p>
        </p:txBody>
      </p:sp>
      <p:sp>
        <p:nvSpPr>
          <p:cNvPr id="38915" name="Line 3"/>
          <p:cNvSpPr>
            <a:spLocks noChangeShapeType="1"/>
          </p:cNvSpPr>
          <p:nvPr/>
        </p:nvSpPr>
        <p:spPr bwMode="auto">
          <a:xfrm>
            <a:off x="4724400" y="1371600"/>
            <a:ext cx="0" cy="419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5181600" y="1524000"/>
            <a:ext cx="2379663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>
            <a:spAutoFit/>
          </a:bodyPr>
          <a:lstStyle/>
          <a:p>
            <a:r>
              <a:rPr lang="en-US"/>
              <a:t>min_max(int *a,int *b)</a:t>
            </a:r>
          </a:p>
          <a:p>
            <a:r>
              <a:rPr lang="en-US"/>
              <a:t>{</a:t>
            </a:r>
          </a:p>
          <a:p>
            <a:r>
              <a:rPr lang="en-US"/>
              <a:t>a++;</a:t>
            </a:r>
          </a:p>
          <a:p>
            <a:r>
              <a:rPr lang="en-US"/>
              <a:t>b++;</a:t>
            </a:r>
          </a:p>
          <a:p>
            <a:r>
              <a:rPr lang="en-US"/>
              <a:t>return (*a,*b);</a:t>
            </a:r>
          </a:p>
          <a:p>
            <a:r>
              <a:rPr lang="en-US"/>
              <a:t>}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1306513" y="225425"/>
            <a:ext cx="6172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400" b="1"/>
              <a:t>Work to your Brain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066800"/>
            <a:ext cx="8763000" cy="441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81000" y="1676400"/>
            <a:ext cx="158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Small 2 big 4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5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© 2005 Pearson Addison-Wesley. All rights reserved</a:t>
            </a:r>
          </a:p>
        </p:txBody>
      </p:sp>
      <p:sp>
        <p:nvSpPr>
          <p:cNvPr id="40963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r>
              <a:rPr lang="en-US"/>
              <a:t>4-</a:t>
            </a:r>
            <a:fld id="{2CA582D5-581D-45B6-9876-48192C0C49D8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More  about Pointers</a:t>
            </a:r>
          </a:p>
        </p:txBody>
      </p:sp>
      <p:pic>
        <p:nvPicPr>
          <p:cNvPr id="40965" name="Picture 7" descr="carrano0403"/>
          <p:cNvPicPr preferRelativeResize="0"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b="62601"/>
          <a:stretch>
            <a:fillRect/>
          </a:stretch>
        </p:blipFill>
        <p:spPr>
          <a:xfrm>
            <a:off x="2362200" y="1600200"/>
            <a:ext cx="4516438" cy="3971925"/>
          </a:xfrm>
          <a:noFill/>
        </p:spPr>
      </p:pic>
      <p:sp>
        <p:nvSpPr>
          <p:cNvPr id="40966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381000" y="5562600"/>
            <a:ext cx="8382000" cy="762000"/>
          </a:xfrm>
        </p:spPr>
        <p:txBody>
          <a:bodyPr/>
          <a:lstStyle/>
          <a:p>
            <a:pPr eaLnBrk="1" hangingPunct="1">
              <a:lnSpc>
                <a:spcPts val="2800"/>
              </a:lnSpc>
              <a:spcBef>
                <a:spcPct val="0"/>
              </a:spcBef>
              <a:buFontTx/>
              <a:buNone/>
            </a:pPr>
            <a:r>
              <a:rPr lang="en-US" sz="1400" b="1" i="1"/>
              <a:t>Figure </a:t>
            </a:r>
            <a:r>
              <a:rPr lang="en-US" sz="1200"/>
              <a:t>(a) declaring pointer variables; (b) pointing to statically allocating memory; (c) assigning a value;</a:t>
            </a:r>
          </a:p>
          <a:p>
            <a:pPr eaLnBrk="1" hangingPunct="1">
              <a:lnSpc>
                <a:spcPts val="2800"/>
              </a:lnSpc>
              <a:spcBef>
                <a:spcPct val="0"/>
              </a:spcBef>
              <a:buFontTx/>
              <a:buNone/>
            </a:pPr>
            <a:r>
              <a:rPr lang="en-US" sz="1200"/>
              <a:t>(d) allocating  memory dynamically; (e) assigning a value</a:t>
            </a:r>
          </a:p>
        </p:txBody>
      </p:sp>
      <p:sp>
        <p:nvSpPr>
          <p:cNvPr id="40967" name="Text Box 5"/>
          <p:cNvSpPr txBox="1">
            <a:spLocks noChangeArrowheads="1"/>
          </p:cNvSpPr>
          <p:nvPr/>
        </p:nvSpPr>
        <p:spPr bwMode="auto">
          <a:xfrm>
            <a:off x="685800" y="52578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ts val="2800"/>
              </a:lnSpc>
            </a:pPr>
            <a:endParaRPr lang="en-US" sz="16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5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© 2005 Pearson Addison-Wesley. All rights reserved</a:t>
            </a:r>
          </a:p>
        </p:txBody>
      </p:sp>
      <p:sp>
        <p:nvSpPr>
          <p:cNvPr id="41987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r>
              <a:rPr lang="en-US"/>
              <a:t>4-</a:t>
            </a:r>
            <a:fld id="{EE5385AC-6582-4A2B-97F4-AB2E178F7386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Pointers</a:t>
            </a:r>
          </a:p>
        </p:txBody>
      </p:sp>
      <p:sp>
        <p:nvSpPr>
          <p:cNvPr id="41989" name="Rectangle 4"/>
          <p:cNvSpPr>
            <a:spLocks noGrp="1" noChangeArrowheads="1"/>
          </p:cNvSpPr>
          <p:nvPr>
            <p:ph type="body" sz="half" idx="3"/>
          </p:nvPr>
        </p:nvSpPr>
        <p:spPr>
          <a:xfrm>
            <a:off x="6096000" y="1981200"/>
            <a:ext cx="2667000" cy="3048000"/>
          </a:xfrm>
        </p:spPr>
        <p:txBody>
          <a:bodyPr/>
          <a:lstStyle/>
          <a:p>
            <a:pPr eaLnBrk="1" hangingPunct="1">
              <a:lnSpc>
                <a:spcPts val="2800"/>
              </a:lnSpc>
              <a:spcBef>
                <a:spcPct val="0"/>
              </a:spcBef>
              <a:buFontTx/>
              <a:buNone/>
            </a:pPr>
            <a:r>
              <a:rPr lang="en-US" sz="1400" b="1" i="1"/>
              <a:t>Figure </a:t>
            </a:r>
            <a:endParaRPr lang="en-US" sz="1200" b="1" i="1"/>
          </a:p>
          <a:p>
            <a:pPr eaLnBrk="1" hangingPunct="1">
              <a:lnSpc>
                <a:spcPts val="2800"/>
              </a:lnSpc>
              <a:spcBef>
                <a:spcPct val="0"/>
              </a:spcBef>
              <a:buFontTx/>
              <a:buNone/>
            </a:pPr>
            <a:r>
              <a:rPr lang="en-US" sz="1200"/>
              <a:t>(f) copying a pointer; </a:t>
            </a:r>
          </a:p>
          <a:p>
            <a:pPr eaLnBrk="1" hangingPunct="1">
              <a:lnSpc>
                <a:spcPts val="2800"/>
              </a:lnSpc>
              <a:spcBef>
                <a:spcPct val="0"/>
              </a:spcBef>
              <a:buFontTx/>
              <a:buNone/>
            </a:pPr>
            <a:r>
              <a:rPr lang="en-US" sz="1200"/>
              <a:t>(g) allocating memory dynamically</a:t>
            </a:r>
          </a:p>
          <a:p>
            <a:pPr eaLnBrk="1" hangingPunct="1">
              <a:lnSpc>
                <a:spcPts val="2800"/>
              </a:lnSpc>
              <a:spcBef>
                <a:spcPct val="0"/>
              </a:spcBef>
              <a:buFontTx/>
              <a:buNone/>
            </a:pPr>
            <a:r>
              <a:rPr lang="en-US" sz="1200"/>
              <a:t>and assigning a value; </a:t>
            </a:r>
          </a:p>
          <a:p>
            <a:pPr eaLnBrk="1" hangingPunct="1">
              <a:lnSpc>
                <a:spcPts val="2800"/>
              </a:lnSpc>
              <a:spcBef>
                <a:spcPct val="0"/>
              </a:spcBef>
              <a:buFontTx/>
              <a:buNone/>
            </a:pPr>
            <a:r>
              <a:rPr lang="en-US" sz="1200"/>
              <a:t>(h) assigning NULL to a pointer</a:t>
            </a:r>
          </a:p>
          <a:p>
            <a:pPr eaLnBrk="1" hangingPunct="1">
              <a:lnSpc>
                <a:spcPts val="2800"/>
              </a:lnSpc>
              <a:spcBef>
                <a:spcPct val="0"/>
              </a:spcBef>
              <a:buFontTx/>
              <a:buNone/>
            </a:pPr>
            <a:r>
              <a:rPr lang="en-US" sz="1200"/>
              <a:t>variable;</a:t>
            </a:r>
          </a:p>
          <a:p>
            <a:pPr eaLnBrk="1" hangingPunct="1">
              <a:lnSpc>
                <a:spcPts val="2800"/>
              </a:lnSpc>
              <a:spcBef>
                <a:spcPct val="0"/>
              </a:spcBef>
              <a:buFontTx/>
              <a:buNone/>
            </a:pPr>
            <a:r>
              <a:rPr lang="en-US" sz="1200"/>
              <a:t>(i) deallocating memory</a:t>
            </a:r>
          </a:p>
        </p:txBody>
      </p:sp>
      <p:sp>
        <p:nvSpPr>
          <p:cNvPr id="41990" name="Text Box 5"/>
          <p:cNvSpPr txBox="1">
            <a:spLocks noChangeArrowheads="1"/>
          </p:cNvSpPr>
          <p:nvPr/>
        </p:nvSpPr>
        <p:spPr bwMode="auto">
          <a:xfrm>
            <a:off x="4495800" y="64008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ts val="2800"/>
              </a:lnSpc>
            </a:pPr>
            <a:endParaRPr lang="en-US" sz="1600"/>
          </a:p>
        </p:txBody>
      </p:sp>
      <p:pic>
        <p:nvPicPr>
          <p:cNvPr id="41991" name="Picture 6" descr="carrano0403"/>
          <p:cNvPicPr preferRelativeResize="0"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 t="37929" b="4051"/>
          <a:stretch>
            <a:fillRect/>
          </a:stretch>
        </p:blipFill>
        <p:spPr>
          <a:xfrm>
            <a:off x="990600" y="1371600"/>
            <a:ext cx="3784600" cy="4954588"/>
          </a:xfr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6FF488A-4733-425B-B2A2-3AC2AB58E88E}"/>
              </a:ext>
            </a:extLst>
          </p:cNvPr>
          <p:cNvSpPr/>
          <p:nvPr/>
        </p:nvSpPr>
        <p:spPr>
          <a:xfrm>
            <a:off x="2286000" y="335846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+mj-lt"/>
              <a:buAutoNum type="arabicPeriod"/>
            </a:pPr>
            <a:r>
              <a:rPr lang="en-MY" b="1" dirty="0">
                <a:solidFill>
                  <a:srgbClr val="007020"/>
                </a:solidFill>
                <a:latin typeface="Courier New" panose="02070309020205020404" pitchFamily="49" charset="0"/>
              </a:rPr>
              <a:t>int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main 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()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{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b="1" dirty="0">
                <a:solidFill>
                  <a:srgbClr val="007020"/>
                </a:solidFill>
                <a:latin typeface="Courier New" panose="02070309020205020404" pitchFamily="49" charset="0"/>
              </a:rPr>
              <a:t>int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dirty="0" err="1">
                <a:solidFill>
                  <a:srgbClr val="666666"/>
                </a:solidFill>
                <a:latin typeface="Courier New" panose="02070309020205020404" pitchFamily="49" charset="0"/>
              </a:rPr>
              <a:t>i</a:t>
            </a:r>
            <a:r>
              <a:rPr lang="en-MY" dirty="0" err="1">
                <a:solidFill>
                  <a:srgbClr val="666600"/>
                </a:solidFill>
                <a:latin typeface="Courier New" panose="02070309020205020404" pitchFamily="49" charset="0"/>
              </a:rPr>
              <a:t>,</a:t>
            </a:r>
            <a:r>
              <a:rPr lang="en-MY" dirty="0" err="1">
                <a:solidFill>
                  <a:srgbClr val="666666"/>
                </a:solidFill>
                <a:latin typeface="Courier New" panose="02070309020205020404" pitchFamily="49" charset="0"/>
              </a:rPr>
              <a:t>n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;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dirty="0" err="1">
                <a:solidFill>
                  <a:srgbClr val="666666"/>
                </a:solidFill>
                <a:latin typeface="Courier New" panose="02070309020205020404" pitchFamily="49" charset="0"/>
              </a:rPr>
              <a:t>cout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&lt;&lt;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dirty="0">
                <a:solidFill>
                  <a:srgbClr val="4070A0"/>
                </a:solidFill>
                <a:latin typeface="Courier New" panose="02070309020205020404" pitchFamily="49" charset="0"/>
              </a:rPr>
              <a:t>"How many students are there in the class? "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;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dirty="0" err="1">
                <a:solidFill>
                  <a:srgbClr val="666666"/>
                </a:solidFill>
                <a:latin typeface="Courier New" panose="02070309020205020404" pitchFamily="49" charset="0"/>
              </a:rPr>
              <a:t>cin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&gt;&gt;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dirty="0" err="1">
                <a:solidFill>
                  <a:srgbClr val="666666"/>
                </a:solidFill>
                <a:latin typeface="Courier New" panose="02070309020205020404" pitchFamily="49" charset="0"/>
              </a:rPr>
              <a:t>i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;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b="1" dirty="0">
                <a:solidFill>
                  <a:srgbClr val="007020"/>
                </a:solidFill>
                <a:latin typeface="Courier New" panose="02070309020205020404" pitchFamily="49" charset="0"/>
              </a:rPr>
              <a:t>int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*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students 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=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b="1" dirty="0">
                <a:solidFill>
                  <a:srgbClr val="007020"/>
                </a:solidFill>
                <a:latin typeface="Courier New" panose="02070309020205020404" pitchFamily="49" charset="0"/>
              </a:rPr>
              <a:t>new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b="1" dirty="0">
                <a:solidFill>
                  <a:srgbClr val="007020"/>
                </a:solidFill>
                <a:latin typeface="Courier New" panose="02070309020205020404" pitchFamily="49" charset="0"/>
              </a:rPr>
              <a:t>int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[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n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];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b="1" dirty="0">
                <a:solidFill>
                  <a:srgbClr val="007020"/>
                </a:solidFill>
                <a:latin typeface="Courier New" panose="02070309020205020404" pitchFamily="49" charset="0"/>
              </a:rPr>
              <a:t>for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(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n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=</a:t>
            </a:r>
            <a:r>
              <a:rPr lang="en-MY" dirty="0">
                <a:solidFill>
                  <a:srgbClr val="40A070"/>
                </a:solidFill>
                <a:latin typeface="Courier New" panose="02070309020205020404" pitchFamily="49" charset="0"/>
              </a:rPr>
              <a:t>0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;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n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&lt;</a:t>
            </a:r>
            <a:r>
              <a:rPr lang="en-MY" dirty="0" err="1">
                <a:solidFill>
                  <a:srgbClr val="666666"/>
                </a:solidFill>
                <a:latin typeface="Courier New" panose="02070309020205020404" pitchFamily="49" charset="0"/>
              </a:rPr>
              <a:t>i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;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n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++)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{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dirty="0" err="1">
                <a:solidFill>
                  <a:srgbClr val="666666"/>
                </a:solidFill>
                <a:latin typeface="Courier New" panose="02070309020205020404" pitchFamily="49" charset="0"/>
              </a:rPr>
              <a:t>cout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&lt;&lt;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dirty="0">
                <a:solidFill>
                  <a:srgbClr val="4070A0"/>
                </a:solidFill>
                <a:latin typeface="Courier New" panose="02070309020205020404" pitchFamily="49" charset="0"/>
              </a:rPr>
              <a:t>"Enter marks of student "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&lt;&lt;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i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+</a:t>
            </a:r>
            <a:r>
              <a:rPr lang="en-MY" dirty="0">
                <a:solidFill>
                  <a:srgbClr val="40A070"/>
                </a:solidFill>
                <a:latin typeface="Courier New" panose="02070309020205020404" pitchFamily="49" charset="0"/>
              </a:rPr>
              <a:t>1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&lt;&lt;</a:t>
            </a:r>
            <a:r>
              <a:rPr lang="en-MY" dirty="0">
                <a:solidFill>
                  <a:srgbClr val="4070A0"/>
                </a:solidFill>
                <a:latin typeface="Courier New" panose="02070309020205020404" pitchFamily="49" charset="0"/>
              </a:rPr>
              <a:t>" : "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;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dirty="0" err="1">
                <a:solidFill>
                  <a:srgbClr val="666666"/>
                </a:solidFill>
                <a:latin typeface="Courier New" panose="02070309020205020404" pitchFamily="49" charset="0"/>
              </a:rPr>
              <a:t>cin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&gt;&gt;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students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[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n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];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}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dirty="0" err="1">
                <a:solidFill>
                  <a:srgbClr val="666666"/>
                </a:solidFill>
                <a:latin typeface="Courier New" panose="02070309020205020404" pitchFamily="49" charset="0"/>
              </a:rPr>
              <a:t>cout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&lt;&lt;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dirty="0">
                <a:solidFill>
                  <a:srgbClr val="4070A0"/>
                </a:solidFill>
                <a:latin typeface="Courier New" panose="02070309020205020404" pitchFamily="49" charset="0"/>
              </a:rPr>
              <a:t>"Marks of the class of students is: "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;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b="1" dirty="0">
                <a:solidFill>
                  <a:srgbClr val="007020"/>
                </a:solidFill>
                <a:latin typeface="Courier New" panose="02070309020205020404" pitchFamily="49" charset="0"/>
              </a:rPr>
              <a:t>for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(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n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=</a:t>
            </a:r>
            <a:r>
              <a:rPr lang="en-MY" dirty="0">
                <a:solidFill>
                  <a:srgbClr val="40A070"/>
                </a:solidFill>
                <a:latin typeface="Courier New" panose="02070309020205020404" pitchFamily="49" charset="0"/>
              </a:rPr>
              <a:t>0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;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n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&lt;</a:t>
            </a:r>
            <a:r>
              <a:rPr lang="en-MY" dirty="0" err="1">
                <a:solidFill>
                  <a:srgbClr val="666666"/>
                </a:solidFill>
                <a:latin typeface="Courier New" panose="02070309020205020404" pitchFamily="49" charset="0"/>
              </a:rPr>
              <a:t>i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;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n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++)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{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dirty="0" err="1">
                <a:solidFill>
                  <a:srgbClr val="666666"/>
                </a:solidFill>
                <a:latin typeface="Courier New" panose="02070309020205020404" pitchFamily="49" charset="0"/>
              </a:rPr>
              <a:t>cout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&lt;&lt;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students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[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n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]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&lt;&lt;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dirty="0">
                <a:solidFill>
                  <a:srgbClr val="4070A0"/>
                </a:solidFill>
                <a:latin typeface="Courier New" panose="02070309020205020404" pitchFamily="49" charset="0"/>
              </a:rPr>
              <a:t>", "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;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}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b="1" dirty="0">
                <a:solidFill>
                  <a:srgbClr val="007020"/>
                </a:solidFill>
                <a:latin typeface="Courier New" panose="02070309020205020404" pitchFamily="49" charset="0"/>
              </a:rPr>
              <a:t>delete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[]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students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;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}</a:t>
            </a:r>
            <a:endParaRPr lang="en-MY" dirty="0">
              <a:solidFill>
                <a:srgbClr val="999999"/>
              </a:solidFill>
              <a:latin typeface="Courier New" panose="02070309020205020404" pitchFamily="49" charset="0"/>
            </a:endParaRPr>
          </a:p>
          <a:p>
            <a:pPr>
              <a:buFont typeface="+mj-lt"/>
              <a:buAutoNum type="arabicPeriod"/>
            </a:pPr>
            <a:r>
              <a:rPr lang="en-MY" b="1" dirty="0">
                <a:solidFill>
                  <a:srgbClr val="007020"/>
                </a:solidFill>
                <a:latin typeface="Courier New" panose="02070309020205020404" pitchFamily="49" charset="0"/>
              </a:rPr>
              <a:t>return</a:t>
            </a:r>
            <a:r>
              <a:rPr lang="en-MY" dirty="0">
                <a:solidFill>
                  <a:srgbClr val="666666"/>
                </a:solidFill>
                <a:latin typeface="Courier New" panose="02070309020205020404" pitchFamily="49" charset="0"/>
              </a:rPr>
              <a:t> </a:t>
            </a:r>
            <a:r>
              <a:rPr lang="en-MY" dirty="0">
                <a:solidFill>
                  <a:srgbClr val="40A070"/>
                </a:solidFill>
                <a:latin typeface="Courier New" panose="02070309020205020404" pitchFamily="49" charset="0"/>
              </a:rPr>
              <a:t>0</a:t>
            </a:r>
            <a:r>
              <a:rPr lang="en-MY" dirty="0">
                <a:solidFill>
                  <a:srgbClr val="666600"/>
                </a:solidFill>
                <a:latin typeface="Courier New" panose="02070309020205020404" pitchFamily="49" charset="0"/>
              </a:rPr>
              <a:t>;</a:t>
            </a:r>
            <a:endParaRPr lang="en-MY" b="0" i="0" u="none" strike="noStrike" dirty="0">
              <a:solidFill>
                <a:srgbClr val="999999"/>
              </a:solidFill>
              <a:effectLst/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49868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2614</Words>
  <Application>Microsoft Office PowerPoint</Application>
  <PresentationFormat>On-screen Show (4:3)</PresentationFormat>
  <Paragraphs>606</Paragraphs>
  <Slides>40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Courier</vt:lpstr>
      <vt:lpstr>Courier New</vt:lpstr>
      <vt:lpstr>Monotype Sorts</vt:lpstr>
      <vt:lpstr>Tahoma</vt:lpstr>
      <vt:lpstr>Times New Roman</vt:lpstr>
      <vt:lpstr>Wingdings</vt:lpstr>
      <vt:lpstr>Default Design</vt:lpstr>
      <vt:lpstr>PowerPoint Presentation</vt:lpstr>
      <vt:lpstr>Pointer (Contents)</vt:lpstr>
      <vt:lpstr>PowerPoint Presentation</vt:lpstr>
      <vt:lpstr>Computer Memory</vt:lpstr>
      <vt:lpstr>Pointer Variable</vt:lpstr>
      <vt:lpstr>Pointer Variable</vt:lpstr>
      <vt:lpstr>PowerPoint Presentation</vt:lpstr>
      <vt:lpstr>PowerPoint Presentation</vt:lpstr>
      <vt:lpstr>Address Operator &amp;</vt:lpstr>
      <vt:lpstr>Address Operator &amp;</vt:lpstr>
      <vt:lpstr>Pointer Variables</vt:lpstr>
      <vt:lpstr>Example Operator *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More Example</vt:lpstr>
      <vt:lpstr>Pointer to Pointer</vt:lpstr>
      <vt:lpstr>Pointers in Function arguments</vt:lpstr>
      <vt:lpstr>Pointers in Function arguments</vt:lpstr>
      <vt:lpstr>Pointers and Arrays</vt:lpstr>
      <vt:lpstr>PowerPoint Presentation</vt:lpstr>
      <vt:lpstr>PowerPoint Presentation</vt:lpstr>
      <vt:lpstr>PowerPoint Presentation</vt:lpstr>
      <vt:lpstr>Examples</vt:lpstr>
      <vt:lpstr>Pointer Examples</vt:lpstr>
      <vt:lpstr>PowerPoint Presentation</vt:lpstr>
      <vt:lpstr>Brain 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More  about Pointers</vt:lpstr>
      <vt:lpstr>Pointers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mehedi</dc:creator>
  <cp:lastModifiedBy>Prof. Dr Syed Malek F.D Syed Mustapha</cp:lastModifiedBy>
  <cp:revision>53</cp:revision>
  <dcterms:created xsi:type="dcterms:W3CDTF">2010-10-15T07:38:24Z</dcterms:created>
  <dcterms:modified xsi:type="dcterms:W3CDTF">2020-02-01T19:42:29Z</dcterms:modified>
</cp:coreProperties>
</file>